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60" r:id="rId5"/>
  </p:sldMasterIdLst>
  <p:notesMasterIdLst>
    <p:notesMasterId r:id="rId39"/>
  </p:notesMasterIdLst>
  <p:sldIdLst>
    <p:sldId id="256" r:id="rId6"/>
    <p:sldId id="368" r:id="rId7"/>
    <p:sldId id="319" r:id="rId8"/>
    <p:sldId id="322" r:id="rId9"/>
    <p:sldId id="323" r:id="rId10"/>
    <p:sldId id="324" r:id="rId11"/>
    <p:sldId id="325" r:id="rId12"/>
    <p:sldId id="326" r:id="rId13"/>
    <p:sldId id="304" r:id="rId14"/>
    <p:sldId id="317" r:id="rId15"/>
    <p:sldId id="282" r:id="rId16"/>
    <p:sldId id="285" r:id="rId17"/>
    <p:sldId id="286" r:id="rId18"/>
    <p:sldId id="287" r:id="rId19"/>
    <p:sldId id="288" r:id="rId20"/>
    <p:sldId id="289" r:id="rId21"/>
    <p:sldId id="283" r:id="rId22"/>
    <p:sldId id="369" r:id="rId23"/>
    <p:sldId id="370" r:id="rId24"/>
    <p:sldId id="375" r:id="rId25"/>
    <p:sldId id="376" r:id="rId26"/>
    <p:sldId id="379" r:id="rId27"/>
    <p:sldId id="382" r:id="rId28"/>
    <p:sldId id="388" r:id="rId29"/>
    <p:sldId id="416" r:id="rId30"/>
    <p:sldId id="418" r:id="rId31"/>
    <p:sldId id="420" r:id="rId32"/>
    <p:sldId id="421" r:id="rId33"/>
    <p:sldId id="425" r:id="rId34"/>
    <p:sldId id="422" r:id="rId35"/>
    <p:sldId id="426" r:id="rId36"/>
    <p:sldId id="415" r:id="rId37"/>
    <p:sldId id="367" r:id="rId38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A0F70B-3341-4736-83C8-ADE1D27F83D8}" v="121" dt="2020-08-06T03:19:12.6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29" autoAdjust="0"/>
    <p:restoredTop sz="93969" autoAdjust="0"/>
  </p:normalViewPr>
  <p:slideViewPr>
    <p:cSldViewPr>
      <p:cViewPr>
        <p:scale>
          <a:sx n="50" d="100"/>
          <a:sy n="50" d="100"/>
        </p:scale>
        <p:origin x="198" y="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zki Arneldi Vicki IDJA" userId="d972c4ff-0099-4776-8550-5b204f8985f6" providerId="ADAL" clId="{F12A75C0-5F7A-412A-BAB4-6A3CE8117829}"/>
    <pc:docChg chg="undo redo custSel addSld delSld modSld">
      <pc:chgData name="Rizki Arneldi Vicki IDJA" userId="d972c4ff-0099-4776-8550-5b204f8985f6" providerId="ADAL" clId="{F12A75C0-5F7A-412A-BAB4-6A3CE8117829}" dt="2020-08-03T07:41:11.952" v="491" actId="6549"/>
      <pc:docMkLst>
        <pc:docMk/>
      </pc:docMkLst>
      <pc:sldChg chg="modSp">
        <pc:chgData name="Rizki Arneldi Vicki IDJA" userId="d972c4ff-0099-4776-8550-5b204f8985f6" providerId="ADAL" clId="{F12A75C0-5F7A-412A-BAB4-6A3CE8117829}" dt="2020-08-03T07:34:21.654" v="322" actId="1076"/>
        <pc:sldMkLst>
          <pc:docMk/>
          <pc:sldMk cId="2139667616" sldId="285"/>
        </pc:sldMkLst>
        <pc:spChg chg="mod">
          <ac:chgData name="Rizki Arneldi Vicki IDJA" userId="d972c4ff-0099-4776-8550-5b204f8985f6" providerId="ADAL" clId="{F12A75C0-5F7A-412A-BAB4-6A3CE8117829}" dt="2020-08-03T07:32:47.879" v="154" actId="1076"/>
          <ac:spMkLst>
            <pc:docMk/>
            <pc:sldMk cId="2139667616" sldId="285"/>
            <ac:spMk id="2" creationId="{D76EBF00-8817-4743-AF22-9807DD0610C3}"/>
          </ac:spMkLst>
        </pc:spChg>
        <pc:spChg chg="mod">
          <ac:chgData name="Rizki Arneldi Vicki IDJA" userId="d972c4ff-0099-4776-8550-5b204f8985f6" providerId="ADAL" clId="{F12A75C0-5F7A-412A-BAB4-6A3CE8117829}" dt="2020-08-03T07:32:23.043" v="118" actId="14100"/>
          <ac:spMkLst>
            <pc:docMk/>
            <pc:sldMk cId="2139667616" sldId="285"/>
            <ac:spMk id="66564" creationId="{00000000-0000-0000-0000-000000000000}"/>
          </ac:spMkLst>
        </pc:spChg>
        <pc:spChg chg="mod">
          <ac:chgData name="Rizki Arneldi Vicki IDJA" userId="d972c4ff-0099-4776-8550-5b204f8985f6" providerId="ADAL" clId="{F12A75C0-5F7A-412A-BAB4-6A3CE8117829}" dt="2020-08-03T07:34:07.843" v="319" actId="403"/>
          <ac:spMkLst>
            <pc:docMk/>
            <pc:sldMk cId="2139667616" sldId="285"/>
            <ac:spMk id="66565" creationId="{00000000-0000-0000-0000-000000000000}"/>
          </ac:spMkLst>
        </pc:spChg>
        <pc:spChg chg="mod">
          <ac:chgData name="Rizki Arneldi Vicki IDJA" userId="d972c4ff-0099-4776-8550-5b204f8985f6" providerId="ADAL" clId="{F12A75C0-5F7A-412A-BAB4-6A3CE8117829}" dt="2020-08-03T07:34:07.843" v="319" actId="403"/>
          <ac:spMkLst>
            <pc:docMk/>
            <pc:sldMk cId="2139667616" sldId="285"/>
            <ac:spMk id="66566" creationId="{00000000-0000-0000-0000-000000000000}"/>
          </ac:spMkLst>
        </pc:spChg>
        <pc:spChg chg="mod">
          <ac:chgData name="Rizki Arneldi Vicki IDJA" userId="d972c4ff-0099-4776-8550-5b204f8985f6" providerId="ADAL" clId="{F12A75C0-5F7A-412A-BAB4-6A3CE8117829}" dt="2020-08-03T07:34:21.654" v="322" actId="1076"/>
          <ac:spMkLst>
            <pc:docMk/>
            <pc:sldMk cId="2139667616" sldId="285"/>
            <ac:spMk id="66567" creationId="{00000000-0000-0000-0000-000000000000}"/>
          </ac:spMkLst>
        </pc:spChg>
        <pc:spChg chg="mod">
          <ac:chgData name="Rizki Arneldi Vicki IDJA" userId="d972c4ff-0099-4776-8550-5b204f8985f6" providerId="ADAL" clId="{F12A75C0-5F7A-412A-BAB4-6A3CE8117829}" dt="2020-08-03T07:34:07.843" v="319" actId="403"/>
          <ac:spMkLst>
            <pc:docMk/>
            <pc:sldMk cId="2139667616" sldId="285"/>
            <ac:spMk id="66568" creationId="{00000000-0000-0000-0000-000000000000}"/>
          </ac:spMkLst>
        </pc:spChg>
        <pc:spChg chg="mod">
          <ac:chgData name="Rizki Arneldi Vicki IDJA" userId="d972c4ff-0099-4776-8550-5b204f8985f6" providerId="ADAL" clId="{F12A75C0-5F7A-412A-BAB4-6A3CE8117829}" dt="2020-08-03T07:34:07.843" v="319" actId="403"/>
          <ac:spMkLst>
            <pc:docMk/>
            <pc:sldMk cId="2139667616" sldId="285"/>
            <ac:spMk id="66571" creationId="{00000000-0000-0000-0000-000000000000}"/>
          </ac:spMkLst>
        </pc:spChg>
        <pc:spChg chg="mod">
          <ac:chgData name="Rizki Arneldi Vicki IDJA" userId="d972c4ff-0099-4776-8550-5b204f8985f6" providerId="ADAL" clId="{F12A75C0-5F7A-412A-BAB4-6A3CE8117829}" dt="2020-08-03T07:32:42.791" v="153" actId="20577"/>
          <ac:spMkLst>
            <pc:docMk/>
            <pc:sldMk cId="2139667616" sldId="285"/>
            <ac:spMk id="397333" creationId="{00000000-0000-0000-0000-000000000000}"/>
          </ac:spMkLst>
        </pc:spChg>
      </pc:sldChg>
      <pc:sldChg chg="addSp delSp modSp">
        <pc:chgData name="Rizki Arneldi Vicki IDJA" userId="d972c4ff-0099-4776-8550-5b204f8985f6" providerId="ADAL" clId="{F12A75C0-5F7A-412A-BAB4-6A3CE8117829}" dt="2020-08-03T07:39:22.239" v="439" actId="1076"/>
        <pc:sldMkLst>
          <pc:docMk/>
          <pc:sldMk cId="3550317048" sldId="286"/>
        </pc:sldMkLst>
        <pc:spChg chg="mod">
          <ac:chgData name="Rizki Arneldi Vicki IDJA" userId="d972c4ff-0099-4776-8550-5b204f8985f6" providerId="ADAL" clId="{F12A75C0-5F7A-412A-BAB4-6A3CE8117829}" dt="2020-08-03T07:39:22.239" v="439" actId="1076"/>
          <ac:spMkLst>
            <pc:docMk/>
            <pc:sldMk cId="3550317048" sldId="286"/>
            <ac:spMk id="2" creationId="{02471540-C73A-47B8-B13C-019D36AEB237}"/>
          </ac:spMkLst>
        </pc:spChg>
        <pc:spChg chg="add mod">
          <ac:chgData name="Rizki Arneldi Vicki IDJA" userId="d972c4ff-0099-4776-8550-5b204f8985f6" providerId="ADAL" clId="{F12A75C0-5F7A-412A-BAB4-6A3CE8117829}" dt="2020-08-03T07:37:06.791" v="328" actId="1076"/>
          <ac:spMkLst>
            <pc:docMk/>
            <pc:sldMk cId="3550317048" sldId="286"/>
            <ac:spMk id="16" creationId="{45149EFE-6EBE-4DA1-9208-C35A0D916F73}"/>
          </ac:spMkLst>
        </pc:spChg>
        <pc:spChg chg="add mod">
          <ac:chgData name="Rizki Arneldi Vicki IDJA" userId="d972c4ff-0099-4776-8550-5b204f8985f6" providerId="ADAL" clId="{F12A75C0-5F7A-412A-BAB4-6A3CE8117829}" dt="2020-08-03T07:38:17.369" v="345" actId="14100"/>
          <ac:spMkLst>
            <pc:docMk/>
            <pc:sldMk cId="3550317048" sldId="286"/>
            <ac:spMk id="17" creationId="{8CC803EA-BABE-4150-8D08-29A048F8528B}"/>
          </ac:spMkLst>
        </pc:spChg>
        <pc:spChg chg="add mod">
          <ac:chgData name="Rizki Arneldi Vicki IDJA" userId="d972c4ff-0099-4776-8550-5b204f8985f6" providerId="ADAL" clId="{F12A75C0-5F7A-412A-BAB4-6A3CE8117829}" dt="2020-08-03T07:37:30.218" v="334" actId="1076"/>
          <ac:spMkLst>
            <pc:docMk/>
            <pc:sldMk cId="3550317048" sldId="286"/>
            <ac:spMk id="18" creationId="{4EF439A6-AC14-44AB-A072-45B7CC6C3C94}"/>
          </ac:spMkLst>
        </pc:spChg>
        <pc:spChg chg="mod">
          <ac:chgData name="Rizki Arneldi Vicki IDJA" userId="d972c4ff-0099-4776-8550-5b204f8985f6" providerId="ADAL" clId="{F12A75C0-5F7A-412A-BAB4-6A3CE8117829}" dt="2020-08-03T07:38:48.615" v="398" actId="6549"/>
          <ac:spMkLst>
            <pc:docMk/>
            <pc:sldMk cId="3550317048" sldId="286"/>
            <ac:spMk id="68611" creationId="{00000000-0000-0000-0000-000000000000}"/>
          </ac:spMkLst>
        </pc:spChg>
        <pc:spChg chg="del">
          <ac:chgData name="Rizki Arneldi Vicki IDJA" userId="d972c4ff-0099-4776-8550-5b204f8985f6" providerId="ADAL" clId="{F12A75C0-5F7A-412A-BAB4-6A3CE8117829}" dt="2020-08-03T07:36:53.204" v="324" actId="478"/>
          <ac:spMkLst>
            <pc:docMk/>
            <pc:sldMk cId="3550317048" sldId="286"/>
            <ac:spMk id="68612" creationId="{00000000-0000-0000-0000-000000000000}"/>
          </ac:spMkLst>
        </pc:spChg>
        <pc:spChg chg="del">
          <ac:chgData name="Rizki Arneldi Vicki IDJA" userId="d972c4ff-0099-4776-8550-5b204f8985f6" providerId="ADAL" clId="{F12A75C0-5F7A-412A-BAB4-6A3CE8117829}" dt="2020-08-03T07:36:57.529" v="326" actId="478"/>
          <ac:spMkLst>
            <pc:docMk/>
            <pc:sldMk cId="3550317048" sldId="286"/>
            <ac:spMk id="68613" creationId="{00000000-0000-0000-0000-000000000000}"/>
          </ac:spMkLst>
        </pc:spChg>
        <pc:spChg chg="del">
          <ac:chgData name="Rizki Arneldi Vicki IDJA" userId="d972c4ff-0099-4776-8550-5b204f8985f6" providerId="ADAL" clId="{F12A75C0-5F7A-412A-BAB4-6A3CE8117829}" dt="2020-08-03T07:36:55.305" v="325" actId="478"/>
          <ac:spMkLst>
            <pc:docMk/>
            <pc:sldMk cId="3550317048" sldId="286"/>
            <ac:spMk id="68614" creationId="{00000000-0000-0000-0000-000000000000}"/>
          </ac:spMkLst>
        </pc:spChg>
        <pc:spChg chg="mod ord">
          <ac:chgData name="Rizki Arneldi Vicki IDJA" userId="d972c4ff-0099-4776-8550-5b204f8985f6" providerId="ADAL" clId="{F12A75C0-5F7A-412A-BAB4-6A3CE8117829}" dt="2020-08-03T07:37:44.108" v="337" actId="166"/>
          <ac:spMkLst>
            <pc:docMk/>
            <pc:sldMk cId="3550317048" sldId="286"/>
            <ac:spMk id="68615" creationId="{00000000-0000-0000-0000-000000000000}"/>
          </ac:spMkLst>
        </pc:spChg>
        <pc:spChg chg="mod ord">
          <ac:chgData name="Rizki Arneldi Vicki IDJA" userId="d972c4ff-0099-4776-8550-5b204f8985f6" providerId="ADAL" clId="{F12A75C0-5F7A-412A-BAB4-6A3CE8117829}" dt="2020-08-03T07:37:25.940" v="333" actId="166"/>
          <ac:spMkLst>
            <pc:docMk/>
            <pc:sldMk cId="3550317048" sldId="286"/>
            <ac:spMk id="68616" creationId="{00000000-0000-0000-0000-000000000000}"/>
          </ac:spMkLst>
        </pc:spChg>
        <pc:spChg chg="mod ord">
          <ac:chgData name="Rizki Arneldi Vicki IDJA" userId="d972c4ff-0099-4776-8550-5b204f8985f6" providerId="ADAL" clId="{F12A75C0-5F7A-412A-BAB4-6A3CE8117829}" dt="2020-08-03T07:37:19.874" v="331" actId="166"/>
          <ac:spMkLst>
            <pc:docMk/>
            <pc:sldMk cId="3550317048" sldId="286"/>
            <ac:spMk id="68617" creationId="{00000000-0000-0000-0000-000000000000}"/>
          </ac:spMkLst>
        </pc:spChg>
        <pc:spChg chg="mod">
          <ac:chgData name="Rizki Arneldi Vicki IDJA" userId="d972c4ff-0099-4776-8550-5b204f8985f6" providerId="ADAL" clId="{F12A75C0-5F7A-412A-BAB4-6A3CE8117829}" dt="2020-08-03T07:39:10.546" v="437" actId="6549"/>
          <ac:spMkLst>
            <pc:docMk/>
            <pc:sldMk cId="3550317048" sldId="286"/>
            <ac:spMk id="404501" creationId="{00000000-0000-0000-0000-000000000000}"/>
          </ac:spMkLst>
        </pc:spChg>
        <pc:picChg chg="mod">
          <ac:chgData name="Rizki Arneldi Vicki IDJA" userId="d972c4ff-0099-4776-8550-5b204f8985f6" providerId="ADAL" clId="{F12A75C0-5F7A-412A-BAB4-6A3CE8117829}" dt="2020-08-03T07:37:40.583" v="336" actId="166"/>
          <ac:picMkLst>
            <pc:docMk/>
            <pc:sldMk cId="3550317048" sldId="286"/>
            <ac:picMk id="68619" creationId="{00000000-0000-0000-0000-000000000000}"/>
          </ac:picMkLst>
        </pc:picChg>
      </pc:sldChg>
      <pc:sldChg chg="del">
        <pc:chgData name="Rizki Arneldi Vicki IDJA" userId="d972c4ff-0099-4776-8550-5b204f8985f6" providerId="ADAL" clId="{F12A75C0-5F7A-412A-BAB4-6A3CE8117829}" dt="2020-08-03T07:39:29.714" v="440" actId="2696"/>
        <pc:sldMkLst>
          <pc:docMk/>
          <pc:sldMk cId="1210327506" sldId="287"/>
        </pc:sldMkLst>
      </pc:sldChg>
      <pc:sldChg chg="modSp">
        <pc:chgData name="Rizki Arneldi Vicki IDJA" userId="d972c4ff-0099-4776-8550-5b204f8985f6" providerId="ADAL" clId="{F12A75C0-5F7A-412A-BAB4-6A3CE8117829}" dt="2020-08-03T07:40:49.749" v="468" actId="1076"/>
        <pc:sldMkLst>
          <pc:docMk/>
          <pc:sldMk cId="130334880" sldId="288"/>
        </pc:sldMkLst>
        <pc:spChg chg="mod">
          <ac:chgData name="Rizki Arneldi Vicki IDJA" userId="d972c4ff-0099-4776-8550-5b204f8985f6" providerId="ADAL" clId="{F12A75C0-5F7A-412A-BAB4-6A3CE8117829}" dt="2020-08-03T07:40:49.749" v="468" actId="1076"/>
          <ac:spMkLst>
            <pc:docMk/>
            <pc:sldMk cId="130334880" sldId="288"/>
            <ac:spMk id="4" creationId="{421D621A-A821-4EC1-817E-79AEC7FE3765}"/>
          </ac:spMkLst>
        </pc:spChg>
      </pc:sldChg>
      <pc:sldChg chg="add del">
        <pc:chgData name="Rizki Arneldi Vicki IDJA" userId="d972c4ff-0099-4776-8550-5b204f8985f6" providerId="ADAL" clId="{F12A75C0-5F7A-412A-BAB4-6A3CE8117829}" dt="2020-08-03T07:31:32.843" v="14" actId="2696"/>
        <pc:sldMkLst>
          <pc:docMk/>
          <pc:sldMk cId="2882680300" sldId="291"/>
        </pc:sldMkLst>
      </pc:sldChg>
      <pc:sldChg chg="modSp">
        <pc:chgData name="Rizki Arneldi Vicki IDJA" userId="d972c4ff-0099-4776-8550-5b204f8985f6" providerId="ADAL" clId="{F12A75C0-5F7A-412A-BAB4-6A3CE8117829}" dt="2020-08-03T07:41:11.952" v="491" actId="6549"/>
        <pc:sldMkLst>
          <pc:docMk/>
          <pc:sldMk cId="3474607519" sldId="352"/>
        </pc:sldMkLst>
        <pc:spChg chg="mod">
          <ac:chgData name="Rizki Arneldi Vicki IDJA" userId="d972c4ff-0099-4776-8550-5b204f8985f6" providerId="ADAL" clId="{F12A75C0-5F7A-412A-BAB4-6A3CE8117829}" dt="2020-08-03T07:41:11.952" v="491" actId="6549"/>
          <ac:spMkLst>
            <pc:docMk/>
            <pc:sldMk cId="3474607519" sldId="352"/>
            <ac:spMk id="4" creationId="{00000000-0000-0000-0000-000000000000}"/>
          </ac:spMkLst>
        </pc:spChg>
      </pc:sldChg>
      <pc:sldChg chg="modSp add">
        <pc:chgData name="Rizki Arneldi Vicki IDJA" userId="d972c4ff-0099-4776-8550-5b204f8985f6" providerId="ADAL" clId="{F12A75C0-5F7A-412A-BAB4-6A3CE8117829}" dt="2020-08-03T07:40:36.783" v="466" actId="1076"/>
        <pc:sldMkLst>
          <pc:docMk/>
          <pc:sldMk cId="3352729363" sldId="353"/>
        </pc:sldMkLst>
        <pc:spChg chg="mod">
          <ac:chgData name="Rizki Arneldi Vicki IDJA" userId="d972c4ff-0099-4776-8550-5b204f8985f6" providerId="ADAL" clId="{F12A75C0-5F7A-412A-BAB4-6A3CE8117829}" dt="2020-08-03T07:39:48.915" v="450" actId="20577"/>
          <ac:spMkLst>
            <pc:docMk/>
            <pc:sldMk cId="3352729363" sldId="353"/>
            <ac:spMk id="2" creationId="{EFE9B499-84AB-46D0-B9AF-68D19F49C6EE}"/>
          </ac:spMkLst>
        </pc:spChg>
        <pc:spChg chg="mod">
          <ac:chgData name="Rizki Arneldi Vicki IDJA" userId="d972c4ff-0099-4776-8550-5b204f8985f6" providerId="ADAL" clId="{F12A75C0-5F7A-412A-BAB4-6A3CE8117829}" dt="2020-08-03T07:40:28.897" v="464" actId="20577"/>
          <ac:spMkLst>
            <pc:docMk/>
            <pc:sldMk cId="3352729363" sldId="353"/>
            <ac:spMk id="3" creationId="{C04B7CE5-568E-4AD3-B5DD-6671173FF163}"/>
          </ac:spMkLst>
        </pc:spChg>
        <pc:spChg chg="mod">
          <ac:chgData name="Rizki Arneldi Vicki IDJA" userId="d972c4ff-0099-4776-8550-5b204f8985f6" providerId="ADAL" clId="{F12A75C0-5F7A-412A-BAB4-6A3CE8117829}" dt="2020-08-03T07:40:36.783" v="466" actId="1076"/>
          <ac:spMkLst>
            <pc:docMk/>
            <pc:sldMk cId="3352729363" sldId="353"/>
            <ac:spMk id="4" creationId="{14CE2715-A86C-4F63-BD72-046746611B52}"/>
          </ac:spMkLst>
        </pc:spChg>
      </pc:sldChg>
    </pc:docChg>
  </pc:docChgLst>
  <pc:docChgLst>
    <pc:chgData name="Rizki Arneldi Vicki IDJA" userId="d972c4ff-0099-4776-8550-5b204f8985f6" providerId="ADAL" clId="{40A0F70B-3341-4736-83C8-ADE1D27F83D8}"/>
    <pc:docChg chg="custSel addSld delSld modSld">
      <pc:chgData name="Rizki Arneldi Vicki IDJA" userId="d972c4ff-0099-4776-8550-5b204f8985f6" providerId="ADAL" clId="{40A0F70B-3341-4736-83C8-ADE1D27F83D8}" dt="2020-08-07T01:20:20.455" v="1414" actId="2696"/>
      <pc:docMkLst>
        <pc:docMk/>
      </pc:docMkLst>
      <pc:sldChg chg="modSp">
        <pc:chgData name="Rizki Arneldi Vicki IDJA" userId="d972c4ff-0099-4776-8550-5b204f8985f6" providerId="ADAL" clId="{40A0F70B-3341-4736-83C8-ADE1D27F83D8}" dt="2020-08-06T02:22:21.723" v="3" actId="207"/>
        <pc:sldMkLst>
          <pc:docMk/>
          <pc:sldMk cId="0" sldId="259"/>
        </pc:sldMkLst>
        <pc:spChg chg="mod">
          <ac:chgData name="Rizki Arneldi Vicki IDJA" userId="d972c4ff-0099-4776-8550-5b204f8985f6" providerId="ADAL" clId="{40A0F70B-3341-4736-83C8-ADE1D27F83D8}" dt="2020-08-06T02:22:21.723" v="3" actId="207"/>
          <ac:spMkLst>
            <pc:docMk/>
            <pc:sldMk cId="0" sldId="259"/>
            <ac:spMk id="18" creationId="{845BA5BC-D61B-40BC-A6CE-1FC81F1DFF38}"/>
          </ac:spMkLst>
        </pc:spChg>
        <pc:grpChg chg="mod">
          <ac:chgData name="Rizki Arneldi Vicki IDJA" userId="d972c4ff-0099-4776-8550-5b204f8985f6" providerId="ADAL" clId="{40A0F70B-3341-4736-83C8-ADE1D27F83D8}" dt="2020-08-06T02:21:54.674" v="2" actId="14100"/>
          <ac:grpSpMkLst>
            <pc:docMk/>
            <pc:sldMk cId="0" sldId="259"/>
            <ac:grpSpMk id="13" creationId="{78A87784-E5C8-441C-B492-FDC48102A11B}"/>
          </ac:grpSpMkLst>
        </pc:grpChg>
      </pc:sldChg>
      <pc:sldChg chg="modSp add">
        <pc:chgData name="Rizki Arneldi Vicki IDJA" userId="d972c4ff-0099-4776-8550-5b204f8985f6" providerId="ADAL" clId="{40A0F70B-3341-4736-83C8-ADE1D27F83D8}" dt="2020-08-06T02:28:24.973" v="361" actId="1076"/>
        <pc:sldMkLst>
          <pc:docMk/>
          <pc:sldMk cId="3079311028" sldId="354"/>
        </pc:sldMkLst>
        <pc:spChg chg="mod">
          <ac:chgData name="Rizki Arneldi Vicki IDJA" userId="d972c4ff-0099-4776-8550-5b204f8985f6" providerId="ADAL" clId="{40A0F70B-3341-4736-83C8-ADE1D27F83D8}" dt="2020-08-06T02:25:57.168" v="69" actId="20577"/>
          <ac:spMkLst>
            <pc:docMk/>
            <pc:sldMk cId="3079311028" sldId="354"/>
            <ac:spMk id="2" creationId="{5EABEF0F-C9F7-4F81-BDA0-A4C6181ABAC2}"/>
          </ac:spMkLst>
        </pc:spChg>
        <pc:spChg chg="mod">
          <ac:chgData name="Rizki Arneldi Vicki IDJA" userId="d972c4ff-0099-4776-8550-5b204f8985f6" providerId="ADAL" clId="{40A0F70B-3341-4736-83C8-ADE1D27F83D8}" dt="2020-08-06T02:28:14.795" v="360" actId="20577"/>
          <ac:spMkLst>
            <pc:docMk/>
            <pc:sldMk cId="3079311028" sldId="354"/>
            <ac:spMk id="3" creationId="{141A3BE3-C66C-4510-893D-62834FDFEBA4}"/>
          </ac:spMkLst>
        </pc:spChg>
        <pc:spChg chg="mod">
          <ac:chgData name="Rizki Arneldi Vicki IDJA" userId="d972c4ff-0099-4776-8550-5b204f8985f6" providerId="ADAL" clId="{40A0F70B-3341-4736-83C8-ADE1D27F83D8}" dt="2020-08-06T02:28:24.973" v="361" actId="1076"/>
          <ac:spMkLst>
            <pc:docMk/>
            <pc:sldMk cId="3079311028" sldId="354"/>
            <ac:spMk id="4" creationId="{C600E6A6-0445-47B2-9FFA-A90D0EC7168C}"/>
          </ac:spMkLst>
        </pc:spChg>
      </pc:sldChg>
      <pc:sldChg chg="delSp modSp add del">
        <pc:chgData name="Rizki Arneldi Vicki IDJA" userId="d972c4ff-0099-4776-8550-5b204f8985f6" providerId="ADAL" clId="{40A0F70B-3341-4736-83C8-ADE1D27F83D8}" dt="2020-08-07T01:20:20.444" v="1413" actId="2696"/>
        <pc:sldMkLst>
          <pc:docMk/>
          <pc:sldMk cId="2819341713" sldId="355"/>
        </pc:sldMkLst>
        <pc:spChg chg="del">
          <ac:chgData name="Rizki Arneldi Vicki IDJA" userId="d972c4ff-0099-4776-8550-5b204f8985f6" providerId="ADAL" clId="{40A0F70B-3341-4736-83C8-ADE1D27F83D8}" dt="2020-08-06T03:14:41.516" v="371" actId="478"/>
          <ac:spMkLst>
            <pc:docMk/>
            <pc:sldMk cId="2819341713" sldId="355"/>
            <ac:spMk id="2" creationId="{CD758677-A84A-49B6-BEEE-9E7F4562F160}"/>
          </ac:spMkLst>
        </pc:spChg>
        <pc:spChg chg="mod">
          <ac:chgData name="Rizki Arneldi Vicki IDJA" userId="d972c4ff-0099-4776-8550-5b204f8985f6" providerId="ADAL" clId="{40A0F70B-3341-4736-83C8-ADE1D27F83D8}" dt="2020-08-06T03:26:38.370" v="1403" actId="20577"/>
          <ac:spMkLst>
            <pc:docMk/>
            <pc:sldMk cId="2819341713" sldId="355"/>
            <ac:spMk id="3" creationId="{DDF9FFA8-3602-41ED-AEE5-105FE3BD72E9}"/>
          </ac:spMkLst>
        </pc:spChg>
      </pc:sldChg>
      <pc:sldChg chg="modSp add del">
        <pc:chgData name="Rizki Arneldi Vicki IDJA" userId="d972c4ff-0099-4776-8550-5b204f8985f6" providerId="ADAL" clId="{40A0F70B-3341-4736-83C8-ADE1D27F83D8}" dt="2020-08-07T01:20:20.455" v="1414" actId="2696"/>
        <pc:sldMkLst>
          <pc:docMk/>
          <pc:sldMk cId="1775119576" sldId="356"/>
        </pc:sldMkLst>
        <pc:spChg chg="mod">
          <ac:chgData name="Rizki Arneldi Vicki IDJA" userId="d972c4ff-0099-4776-8550-5b204f8985f6" providerId="ADAL" clId="{40A0F70B-3341-4736-83C8-ADE1D27F83D8}" dt="2020-08-06T03:20:42.836" v="736" actId="20577"/>
          <ac:spMkLst>
            <pc:docMk/>
            <pc:sldMk cId="1775119576" sldId="356"/>
            <ac:spMk id="2" creationId="{66F49D23-48F2-4BFA-B420-BF57C8CF26B1}"/>
          </ac:spMkLst>
        </pc:spChg>
        <pc:spChg chg="mod">
          <ac:chgData name="Rizki Arneldi Vicki IDJA" userId="d972c4ff-0099-4776-8550-5b204f8985f6" providerId="ADAL" clId="{40A0F70B-3341-4736-83C8-ADE1D27F83D8}" dt="2020-08-06T03:38:05.475" v="1412" actId="20577"/>
          <ac:spMkLst>
            <pc:docMk/>
            <pc:sldMk cId="1775119576" sldId="356"/>
            <ac:spMk id="3" creationId="{3744E72B-11B5-4883-BE6F-5B40C55FC28F}"/>
          </ac:spMkLst>
        </pc:spChg>
      </pc:sldChg>
      <pc:sldChg chg="addSp modSp add del">
        <pc:chgData name="Rizki Arneldi Vicki IDJA" userId="d972c4ff-0099-4776-8550-5b204f8985f6" providerId="ADAL" clId="{40A0F70B-3341-4736-83C8-ADE1D27F83D8}" dt="2020-08-06T03:14:32.087" v="370" actId="2696"/>
        <pc:sldMkLst>
          <pc:docMk/>
          <pc:sldMk cId="3156766120" sldId="356"/>
        </pc:sldMkLst>
        <pc:spChg chg="add mod">
          <ac:chgData name="Rizki Arneldi Vicki IDJA" userId="d972c4ff-0099-4776-8550-5b204f8985f6" providerId="ADAL" clId="{40A0F70B-3341-4736-83C8-ADE1D27F83D8}" dt="2020-08-06T03:14:18.313" v="369" actId="20577"/>
          <ac:spMkLst>
            <pc:docMk/>
            <pc:sldMk cId="3156766120" sldId="356"/>
            <ac:spMk id="3" creationId="{385E1C33-D56F-49DF-811A-FCE118E067B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55E8FD-FF1E-4546-B55C-DD4D6A68FAF5}" type="doc">
      <dgm:prSet loTypeId="urn:microsoft.com/office/officeart/2005/8/layout/vList5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1FA7FC4-6BB5-2844-84C1-0E1617EFD341}">
      <dgm:prSet phldrT="[Text]"/>
      <dgm:spPr/>
      <dgm:t>
        <a:bodyPr/>
        <a:lstStyle/>
        <a:p>
          <a:r>
            <a:rPr lang="en-US" dirty="0"/>
            <a:t>TEPAT SASARAN</a:t>
          </a:r>
        </a:p>
      </dgm:t>
    </dgm:pt>
    <dgm:pt modelId="{0C676CA7-43C9-3048-9899-0E315847520E}" type="parTrans" cxnId="{2F99FB13-B90A-CB4A-AEF5-AD1A593E4E01}">
      <dgm:prSet/>
      <dgm:spPr/>
      <dgm:t>
        <a:bodyPr/>
        <a:lstStyle/>
        <a:p>
          <a:endParaRPr lang="en-US"/>
        </a:p>
      </dgm:t>
    </dgm:pt>
    <dgm:pt modelId="{9CB8775E-E377-E94B-AF12-C91616CA8E06}" type="sibTrans" cxnId="{2F99FB13-B90A-CB4A-AEF5-AD1A593E4E01}">
      <dgm:prSet/>
      <dgm:spPr/>
      <dgm:t>
        <a:bodyPr/>
        <a:lstStyle/>
        <a:p>
          <a:endParaRPr lang="en-US"/>
        </a:p>
      </dgm:t>
    </dgm:pt>
    <dgm:pt modelId="{4992210B-60DF-C545-80FC-1DE9771051FB}">
      <dgm:prSet phldrT="[Text]" custT="1"/>
      <dgm:spPr/>
      <dgm:t>
        <a:bodyPr/>
        <a:lstStyle/>
        <a:p>
          <a:r>
            <a:rPr lang="en-US" sz="2000" dirty="0"/>
            <a:t>PENGETAHUAN TENTANG OPT</a:t>
          </a:r>
          <a:endParaRPr lang="en-US" sz="1600" dirty="0"/>
        </a:p>
      </dgm:t>
    </dgm:pt>
    <dgm:pt modelId="{7C5812C1-81DF-2844-AAD3-829A21E14CDB}" type="parTrans" cxnId="{AD289DF7-7002-6B40-AB6F-9C3FE8169988}">
      <dgm:prSet/>
      <dgm:spPr/>
      <dgm:t>
        <a:bodyPr/>
        <a:lstStyle/>
        <a:p>
          <a:endParaRPr lang="en-US"/>
        </a:p>
      </dgm:t>
    </dgm:pt>
    <dgm:pt modelId="{97C8D15D-DE5E-1548-8583-DA5C4BD94F9E}" type="sibTrans" cxnId="{AD289DF7-7002-6B40-AB6F-9C3FE8169988}">
      <dgm:prSet/>
      <dgm:spPr/>
      <dgm:t>
        <a:bodyPr/>
        <a:lstStyle/>
        <a:p>
          <a:endParaRPr lang="en-US"/>
        </a:p>
      </dgm:t>
    </dgm:pt>
    <dgm:pt modelId="{4EBB03ED-EFB5-3047-8216-D395562025C2}">
      <dgm:prSet phldrT="[Text]"/>
      <dgm:spPr/>
      <dgm:t>
        <a:bodyPr/>
        <a:lstStyle/>
        <a:p>
          <a:r>
            <a:rPr lang="en-US" dirty="0"/>
            <a:t>TEPAT PESTISIDA</a:t>
          </a:r>
        </a:p>
      </dgm:t>
    </dgm:pt>
    <dgm:pt modelId="{7E475309-0977-F44B-8CFB-BB035D4EAE36}" type="parTrans" cxnId="{7029CB10-B37E-0A40-915A-3786A506C802}">
      <dgm:prSet/>
      <dgm:spPr/>
      <dgm:t>
        <a:bodyPr/>
        <a:lstStyle/>
        <a:p>
          <a:endParaRPr lang="en-US"/>
        </a:p>
      </dgm:t>
    </dgm:pt>
    <dgm:pt modelId="{AE93F91B-76FC-C044-8F05-8EBE537B0551}" type="sibTrans" cxnId="{7029CB10-B37E-0A40-915A-3786A506C802}">
      <dgm:prSet/>
      <dgm:spPr/>
      <dgm:t>
        <a:bodyPr/>
        <a:lstStyle/>
        <a:p>
          <a:endParaRPr lang="en-US"/>
        </a:p>
      </dgm:t>
    </dgm:pt>
    <dgm:pt modelId="{3BC8838B-F925-A944-8CAD-C8B9AC088477}">
      <dgm:prSet phldrT="[Text]" custT="1"/>
      <dgm:spPr/>
      <dgm:t>
        <a:bodyPr/>
        <a:lstStyle/>
        <a:p>
          <a:r>
            <a:rPr lang="en-US" sz="2000" dirty="0"/>
            <a:t>PENGETAHUAN TENTANG PESTISIDA</a:t>
          </a:r>
        </a:p>
      </dgm:t>
    </dgm:pt>
    <dgm:pt modelId="{54B9ECA8-2986-9944-98D0-2B81ED2329A4}" type="parTrans" cxnId="{1EEC12F6-D5AF-F848-A122-29DBB67C7970}">
      <dgm:prSet/>
      <dgm:spPr/>
      <dgm:t>
        <a:bodyPr/>
        <a:lstStyle/>
        <a:p>
          <a:endParaRPr lang="en-US"/>
        </a:p>
      </dgm:t>
    </dgm:pt>
    <dgm:pt modelId="{4CDE5167-1510-D44D-9EE1-E717665B1449}" type="sibTrans" cxnId="{1EEC12F6-D5AF-F848-A122-29DBB67C7970}">
      <dgm:prSet/>
      <dgm:spPr/>
      <dgm:t>
        <a:bodyPr/>
        <a:lstStyle/>
        <a:p>
          <a:endParaRPr lang="en-US"/>
        </a:p>
      </dgm:t>
    </dgm:pt>
    <dgm:pt modelId="{B2DA5852-36C8-8445-8A1F-82768934DF49}">
      <dgm:prSet phldrT="[Text]" custT="1"/>
      <dgm:spPr/>
      <dgm:t>
        <a:bodyPr/>
        <a:lstStyle/>
        <a:p>
          <a:r>
            <a:rPr lang="en-US" sz="2000" dirty="0"/>
            <a:t>KLASIFIKASI PESTISIDA</a:t>
          </a:r>
          <a:endParaRPr lang="en-US" sz="1800" dirty="0"/>
        </a:p>
      </dgm:t>
    </dgm:pt>
    <dgm:pt modelId="{B1A4375C-4B0F-5E4A-8B72-30BAFA6074CC}" type="parTrans" cxnId="{BACBFE79-20BE-7F43-8044-8E11BDD31897}">
      <dgm:prSet/>
      <dgm:spPr/>
      <dgm:t>
        <a:bodyPr/>
        <a:lstStyle/>
        <a:p>
          <a:endParaRPr lang="en-US"/>
        </a:p>
      </dgm:t>
    </dgm:pt>
    <dgm:pt modelId="{7898D6FD-8E64-E741-A685-ECF7C456F224}" type="sibTrans" cxnId="{BACBFE79-20BE-7F43-8044-8E11BDD31897}">
      <dgm:prSet/>
      <dgm:spPr/>
      <dgm:t>
        <a:bodyPr/>
        <a:lstStyle/>
        <a:p>
          <a:endParaRPr lang="en-US"/>
        </a:p>
      </dgm:t>
    </dgm:pt>
    <dgm:pt modelId="{1DF19F29-8581-CF42-9717-42064EDF5078}">
      <dgm:prSet phldrT="[Text]"/>
      <dgm:spPr/>
      <dgm:t>
        <a:bodyPr/>
        <a:lstStyle/>
        <a:p>
          <a:r>
            <a:rPr lang="en-US" dirty="0"/>
            <a:t>TEPAT TAKARAN</a:t>
          </a:r>
        </a:p>
      </dgm:t>
    </dgm:pt>
    <dgm:pt modelId="{7605C710-DC7F-D144-860C-F98B5F85644D}" type="parTrans" cxnId="{0BC3D34A-14F7-4D43-9DFD-1BEDA659059A}">
      <dgm:prSet/>
      <dgm:spPr/>
      <dgm:t>
        <a:bodyPr/>
        <a:lstStyle/>
        <a:p>
          <a:endParaRPr lang="en-US"/>
        </a:p>
      </dgm:t>
    </dgm:pt>
    <dgm:pt modelId="{06F4BBF6-A68D-284F-828C-C7D51AFD6919}" type="sibTrans" cxnId="{0BC3D34A-14F7-4D43-9DFD-1BEDA659059A}">
      <dgm:prSet/>
      <dgm:spPr/>
      <dgm:t>
        <a:bodyPr/>
        <a:lstStyle/>
        <a:p>
          <a:endParaRPr lang="en-US"/>
        </a:p>
      </dgm:t>
    </dgm:pt>
    <dgm:pt modelId="{5061F3AC-AC2A-E546-900F-4526B5ABB1EA}">
      <dgm:prSet phldrT="[Text]"/>
      <dgm:spPr/>
      <dgm:t>
        <a:bodyPr/>
        <a:lstStyle/>
        <a:p>
          <a:r>
            <a:rPr lang="en-US" dirty="0"/>
            <a:t>PENGETAHUAN KALIBRASI</a:t>
          </a:r>
        </a:p>
      </dgm:t>
    </dgm:pt>
    <dgm:pt modelId="{C7085F3E-5133-B646-8B4E-DCD0D93FDE90}" type="parTrans" cxnId="{81B8D1FE-2A3C-4347-9CC8-D237628F0BF6}">
      <dgm:prSet/>
      <dgm:spPr/>
      <dgm:t>
        <a:bodyPr/>
        <a:lstStyle/>
        <a:p>
          <a:endParaRPr lang="en-US"/>
        </a:p>
      </dgm:t>
    </dgm:pt>
    <dgm:pt modelId="{35BC4AE2-9280-C94A-A5A8-48A3D471C8C5}" type="sibTrans" cxnId="{81B8D1FE-2A3C-4347-9CC8-D237628F0BF6}">
      <dgm:prSet/>
      <dgm:spPr/>
      <dgm:t>
        <a:bodyPr/>
        <a:lstStyle/>
        <a:p>
          <a:endParaRPr lang="en-US"/>
        </a:p>
      </dgm:t>
    </dgm:pt>
    <dgm:pt modelId="{1B1208EF-9874-4649-8DA6-385537CFE781}">
      <dgm:prSet phldrT="[Text]"/>
      <dgm:spPr/>
      <dgm:t>
        <a:bodyPr/>
        <a:lstStyle/>
        <a:p>
          <a:r>
            <a:rPr lang="en-US" dirty="0"/>
            <a:t>TEPAT WAKTU </a:t>
          </a:r>
        </a:p>
      </dgm:t>
    </dgm:pt>
    <dgm:pt modelId="{9F780B8B-9C11-4847-A7B4-395360B1E95D}" type="parTrans" cxnId="{4FA9C768-752B-2243-A956-B6AC5CD16896}">
      <dgm:prSet/>
      <dgm:spPr/>
      <dgm:t>
        <a:bodyPr/>
        <a:lstStyle/>
        <a:p>
          <a:endParaRPr lang="en-US"/>
        </a:p>
      </dgm:t>
    </dgm:pt>
    <dgm:pt modelId="{1F571617-6C8B-7746-8997-E7A4B3F528BC}" type="sibTrans" cxnId="{4FA9C768-752B-2243-A956-B6AC5CD16896}">
      <dgm:prSet/>
      <dgm:spPr/>
      <dgm:t>
        <a:bodyPr/>
        <a:lstStyle/>
        <a:p>
          <a:endParaRPr lang="en-US"/>
        </a:p>
      </dgm:t>
    </dgm:pt>
    <dgm:pt modelId="{BA864E69-FC03-5645-96C3-81169119D2ED}">
      <dgm:prSet phldrT="[Text]"/>
      <dgm:spPr/>
      <dgm:t>
        <a:bodyPr/>
        <a:lstStyle/>
        <a:p>
          <a:r>
            <a:rPr lang="en-US" dirty="0"/>
            <a:t>TEPAT CARA</a:t>
          </a:r>
        </a:p>
      </dgm:t>
    </dgm:pt>
    <dgm:pt modelId="{F22E1612-72DD-A94F-B591-F151942D7B82}" type="parTrans" cxnId="{222C37B0-D8CA-1F4D-B82D-B5D73A4DD76F}">
      <dgm:prSet/>
      <dgm:spPr/>
      <dgm:t>
        <a:bodyPr/>
        <a:lstStyle/>
        <a:p>
          <a:endParaRPr lang="en-US"/>
        </a:p>
      </dgm:t>
    </dgm:pt>
    <dgm:pt modelId="{DA02F12E-B33F-0940-A7DF-FB1B72532DA8}" type="sibTrans" cxnId="{222C37B0-D8CA-1F4D-B82D-B5D73A4DD76F}">
      <dgm:prSet/>
      <dgm:spPr/>
      <dgm:t>
        <a:bodyPr/>
        <a:lstStyle/>
        <a:p>
          <a:endParaRPr lang="en-US"/>
        </a:p>
      </dgm:t>
    </dgm:pt>
    <dgm:pt modelId="{B9C33C71-1364-CE45-8D55-E5F192B1469A}">
      <dgm:prSet phldrT="[Text]"/>
      <dgm:spPr/>
      <dgm:t>
        <a:bodyPr/>
        <a:lstStyle/>
        <a:p>
          <a:endParaRPr lang="en-US" sz="1200" dirty="0"/>
        </a:p>
      </dgm:t>
    </dgm:pt>
    <dgm:pt modelId="{5581903B-4DF1-6144-885E-0112D64814A7}" type="parTrans" cxnId="{C04733A0-EAD6-674C-93CC-7D1E770C9717}">
      <dgm:prSet/>
      <dgm:spPr/>
      <dgm:t>
        <a:bodyPr/>
        <a:lstStyle/>
        <a:p>
          <a:endParaRPr lang="en-US"/>
        </a:p>
      </dgm:t>
    </dgm:pt>
    <dgm:pt modelId="{032A33E7-886E-7B43-9859-6AA1DAB2FF56}" type="sibTrans" cxnId="{C04733A0-EAD6-674C-93CC-7D1E770C9717}">
      <dgm:prSet/>
      <dgm:spPr/>
      <dgm:t>
        <a:bodyPr/>
        <a:lstStyle/>
        <a:p>
          <a:endParaRPr lang="en-US"/>
        </a:p>
      </dgm:t>
    </dgm:pt>
    <dgm:pt modelId="{BA6BB275-1473-5D45-94BF-28D42852C785}">
      <dgm:prSet phldrT="[Text]"/>
      <dgm:spPr/>
      <dgm:t>
        <a:bodyPr/>
        <a:lstStyle/>
        <a:p>
          <a:endParaRPr lang="en-US" sz="1200" dirty="0"/>
        </a:p>
      </dgm:t>
    </dgm:pt>
    <dgm:pt modelId="{6625A07E-BC79-8648-8676-FE8AAF10DBFE}" type="parTrans" cxnId="{B30295A2-A836-BE4B-9E22-EC3018AA1601}">
      <dgm:prSet/>
      <dgm:spPr/>
      <dgm:t>
        <a:bodyPr/>
        <a:lstStyle/>
        <a:p>
          <a:endParaRPr lang="en-US"/>
        </a:p>
      </dgm:t>
    </dgm:pt>
    <dgm:pt modelId="{52742942-F171-E845-9942-61CA68982391}" type="sibTrans" cxnId="{B30295A2-A836-BE4B-9E22-EC3018AA1601}">
      <dgm:prSet/>
      <dgm:spPr/>
      <dgm:t>
        <a:bodyPr/>
        <a:lstStyle/>
        <a:p>
          <a:endParaRPr lang="en-US"/>
        </a:p>
      </dgm:t>
    </dgm:pt>
    <dgm:pt modelId="{D9064B6F-2343-2D49-B391-ED7BD9933940}">
      <dgm:prSet custT="1"/>
      <dgm:spPr/>
      <dgm:t>
        <a:bodyPr/>
        <a:lstStyle/>
        <a:p>
          <a:r>
            <a:rPr lang="en-US" sz="2000" dirty="0"/>
            <a:t>PENGETAHUAN TENTANG STADIA OPT</a:t>
          </a:r>
        </a:p>
      </dgm:t>
    </dgm:pt>
    <dgm:pt modelId="{B7613AB5-4F41-0340-B1D5-BF6E8C8FDC65}" type="parTrans" cxnId="{8E3A859A-4094-F743-B625-2BC18106C776}">
      <dgm:prSet/>
      <dgm:spPr/>
      <dgm:t>
        <a:bodyPr/>
        <a:lstStyle/>
        <a:p>
          <a:endParaRPr lang="en-US"/>
        </a:p>
      </dgm:t>
    </dgm:pt>
    <dgm:pt modelId="{201653DF-1412-0E40-A283-EDB674131FDF}" type="sibTrans" cxnId="{8E3A859A-4094-F743-B625-2BC18106C776}">
      <dgm:prSet/>
      <dgm:spPr/>
      <dgm:t>
        <a:bodyPr/>
        <a:lstStyle/>
        <a:p>
          <a:endParaRPr lang="en-US"/>
        </a:p>
      </dgm:t>
    </dgm:pt>
    <dgm:pt modelId="{C595339B-FCDE-614F-A8CC-7E2D7AD282F1}">
      <dgm:prSet custT="1"/>
      <dgm:spPr/>
      <dgm:t>
        <a:bodyPr/>
        <a:lstStyle/>
        <a:p>
          <a:r>
            <a:rPr lang="en-US" sz="2000" dirty="0"/>
            <a:t>TANAMAN, CUACA, WAKTU APLIKASI</a:t>
          </a:r>
          <a:endParaRPr lang="en-US" sz="1800" dirty="0"/>
        </a:p>
      </dgm:t>
    </dgm:pt>
    <dgm:pt modelId="{22251FB3-BCC9-9849-8D4E-B555ECE2FB65}" type="parTrans" cxnId="{A59E39FE-BC3A-094E-88BD-C3679B464007}">
      <dgm:prSet/>
      <dgm:spPr/>
      <dgm:t>
        <a:bodyPr/>
        <a:lstStyle/>
        <a:p>
          <a:endParaRPr lang="en-US"/>
        </a:p>
      </dgm:t>
    </dgm:pt>
    <dgm:pt modelId="{06CEC1AD-F577-CB43-B20C-C7C5AAFA9D1F}" type="sibTrans" cxnId="{A59E39FE-BC3A-094E-88BD-C3679B464007}">
      <dgm:prSet/>
      <dgm:spPr/>
      <dgm:t>
        <a:bodyPr/>
        <a:lstStyle/>
        <a:p>
          <a:endParaRPr lang="en-US"/>
        </a:p>
      </dgm:t>
    </dgm:pt>
    <dgm:pt modelId="{EACFBC9D-FFAE-9B4A-8B35-8B966E5BEE9A}">
      <dgm:prSet custT="1"/>
      <dgm:spPr/>
      <dgm:t>
        <a:bodyPr/>
        <a:lstStyle/>
        <a:p>
          <a:r>
            <a:rPr lang="en-US" sz="2000" dirty="0"/>
            <a:t>PENGETAHUAN ALAT APLIKASI</a:t>
          </a:r>
        </a:p>
      </dgm:t>
    </dgm:pt>
    <dgm:pt modelId="{988DC129-4CB7-F342-B511-3FAFB517D6B6}" type="parTrans" cxnId="{B4394B3C-5CC1-5447-91E8-5A7C8959B2C3}">
      <dgm:prSet/>
      <dgm:spPr/>
      <dgm:t>
        <a:bodyPr/>
        <a:lstStyle/>
        <a:p>
          <a:endParaRPr lang="en-US"/>
        </a:p>
      </dgm:t>
    </dgm:pt>
    <dgm:pt modelId="{3C324A7F-E19E-F448-ABE4-18E02645D75A}" type="sibTrans" cxnId="{B4394B3C-5CC1-5447-91E8-5A7C8959B2C3}">
      <dgm:prSet/>
      <dgm:spPr/>
      <dgm:t>
        <a:bodyPr/>
        <a:lstStyle/>
        <a:p>
          <a:endParaRPr lang="en-US"/>
        </a:p>
      </dgm:t>
    </dgm:pt>
    <dgm:pt modelId="{64F754AD-354F-634D-A479-EA3D32BD2D18}">
      <dgm:prSet custT="1"/>
      <dgm:spPr/>
      <dgm:t>
        <a:bodyPr/>
        <a:lstStyle/>
        <a:p>
          <a:r>
            <a:rPr lang="en-US" sz="2000" dirty="0"/>
            <a:t>PENGGUNAAN NOZZLE</a:t>
          </a:r>
          <a:endParaRPr lang="en-US" sz="1800" dirty="0"/>
        </a:p>
      </dgm:t>
    </dgm:pt>
    <dgm:pt modelId="{9C995DF7-C26A-A749-BB30-31A06F4E12EB}" type="parTrans" cxnId="{4E877103-C04E-1F4B-9BAB-94FEC49C5869}">
      <dgm:prSet/>
      <dgm:spPr/>
      <dgm:t>
        <a:bodyPr/>
        <a:lstStyle/>
        <a:p>
          <a:endParaRPr lang="en-US"/>
        </a:p>
      </dgm:t>
    </dgm:pt>
    <dgm:pt modelId="{E0D42699-58DD-0349-809D-3FDAEF247DFA}" type="sibTrans" cxnId="{4E877103-C04E-1F4B-9BAB-94FEC49C5869}">
      <dgm:prSet/>
      <dgm:spPr/>
      <dgm:t>
        <a:bodyPr/>
        <a:lstStyle/>
        <a:p>
          <a:endParaRPr lang="en-US"/>
        </a:p>
      </dgm:t>
    </dgm:pt>
    <dgm:pt modelId="{4F556C39-ED5F-2F4F-9945-DA544DC7A7FC}" type="pres">
      <dgm:prSet presAssocID="{A855E8FD-FF1E-4546-B55C-DD4D6A68FAF5}" presName="Name0" presStyleCnt="0">
        <dgm:presLayoutVars>
          <dgm:dir/>
          <dgm:animLvl val="lvl"/>
          <dgm:resizeHandles val="exact"/>
        </dgm:presLayoutVars>
      </dgm:prSet>
      <dgm:spPr/>
    </dgm:pt>
    <dgm:pt modelId="{6368ED48-937F-3C4A-988B-1E301F3C7A4D}" type="pres">
      <dgm:prSet presAssocID="{01FA7FC4-6BB5-2844-84C1-0E1617EFD341}" presName="linNode" presStyleCnt="0"/>
      <dgm:spPr/>
    </dgm:pt>
    <dgm:pt modelId="{DCA09900-8B43-B64E-8EF2-27F78836DB96}" type="pres">
      <dgm:prSet presAssocID="{01FA7FC4-6BB5-2844-84C1-0E1617EFD341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1EF81B75-8026-F54C-A38F-6787C6B1835F}" type="pres">
      <dgm:prSet presAssocID="{01FA7FC4-6BB5-2844-84C1-0E1617EFD341}" presName="descendantText" presStyleLbl="alignAccFollowNode1" presStyleIdx="0" presStyleCnt="5">
        <dgm:presLayoutVars>
          <dgm:bulletEnabled val="1"/>
        </dgm:presLayoutVars>
      </dgm:prSet>
      <dgm:spPr/>
    </dgm:pt>
    <dgm:pt modelId="{8DE1E01E-2012-EF4F-AABA-9CC2A4725686}" type="pres">
      <dgm:prSet presAssocID="{9CB8775E-E377-E94B-AF12-C91616CA8E06}" presName="sp" presStyleCnt="0"/>
      <dgm:spPr/>
    </dgm:pt>
    <dgm:pt modelId="{B4C1F7EB-9994-A641-9DCB-96034A929143}" type="pres">
      <dgm:prSet presAssocID="{4EBB03ED-EFB5-3047-8216-D395562025C2}" presName="linNode" presStyleCnt="0"/>
      <dgm:spPr/>
    </dgm:pt>
    <dgm:pt modelId="{AE8BC5D4-C324-5140-95E3-FD5EB2F0BFF5}" type="pres">
      <dgm:prSet presAssocID="{4EBB03ED-EFB5-3047-8216-D395562025C2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4FEAAC1B-C174-7340-89A1-06F40C2260FF}" type="pres">
      <dgm:prSet presAssocID="{4EBB03ED-EFB5-3047-8216-D395562025C2}" presName="descendantText" presStyleLbl="alignAccFollowNode1" presStyleIdx="1" presStyleCnt="5">
        <dgm:presLayoutVars>
          <dgm:bulletEnabled val="1"/>
        </dgm:presLayoutVars>
      </dgm:prSet>
      <dgm:spPr/>
    </dgm:pt>
    <dgm:pt modelId="{BE34C605-8562-0241-A395-8F6A51E29233}" type="pres">
      <dgm:prSet presAssocID="{AE93F91B-76FC-C044-8F05-8EBE537B0551}" presName="sp" presStyleCnt="0"/>
      <dgm:spPr/>
    </dgm:pt>
    <dgm:pt modelId="{CD082A9E-ED23-274B-BE0F-C4FE4C4FAF0E}" type="pres">
      <dgm:prSet presAssocID="{1B1208EF-9874-4649-8DA6-385537CFE781}" presName="linNode" presStyleCnt="0"/>
      <dgm:spPr/>
    </dgm:pt>
    <dgm:pt modelId="{CE894ECD-7451-2B4F-9266-594601E0C543}" type="pres">
      <dgm:prSet presAssocID="{1B1208EF-9874-4649-8DA6-385537CFE781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248826D3-DFC2-4042-93F5-24BF52239605}" type="pres">
      <dgm:prSet presAssocID="{1B1208EF-9874-4649-8DA6-385537CFE781}" presName="descendantText" presStyleLbl="alignAccFollowNode1" presStyleIdx="2" presStyleCnt="5">
        <dgm:presLayoutVars>
          <dgm:bulletEnabled val="1"/>
        </dgm:presLayoutVars>
      </dgm:prSet>
      <dgm:spPr/>
    </dgm:pt>
    <dgm:pt modelId="{0D7924C0-B8F5-DA47-9B99-8B8EA975D3A9}" type="pres">
      <dgm:prSet presAssocID="{1F571617-6C8B-7746-8997-E7A4B3F528BC}" presName="sp" presStyleCnt="0"/>
      <dgm:spPr/>
    </dgm:pt>
    <dgm:pt modelId="{4B108DFB-95CF-4C48-8FDC-C3D6C0B3EF47}" type="pres">
      <dgm:prSet presAssocID="{BA864E69-FC03-5645-96C3-81169119D2ED}" presName="linNode" presStyleCnt="0"/>
      <dgm:spPr/>
    </dgm:pt>
    <dgm:pt modelId="{99E9CFB4-F513-744F-BD48-1C63241FC6A0}" type="pres">
      <dgm:prSet presAssocID="{BA864E69-FC03-5645-96C3-81169119D2ED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4BCE6707-C048-3842-84E1-8CFDF3250371}" type="pres">
      <dgm:prSet presAssocID="{BA864E69-FC03-5645-96C3-81169119D2ED}" presName="descendantText" presStyleLbl="alignAccFollowNode1" presStyleIdx="3" presStyleCnt="5" custScaleY="118205">
        <dgm:presLayoutVars>
          <dgm:bulletEnabled val="1"/>
        </dgm:presLayoutVars>
      </dgm:prSet>
      <dgm:spPr/>
    </dgm:pt>
    <dgm:pt modelId="{B7C7AE43-05A9-F747-B305-F96392061D7A}" type="pres">
      <dgm:prSet presAssocID="{DA02F12E-B33F-0940-A7DF-FB1B72532DA8}" presName="sp" presStyleCnt="0"/>
      <dgm:spPr/>
    </dgm:pt>
    <dgm:pt modelId="{5F7158D1-76FF-A24E-A5F8-4754C104962B}" type="pres">
      <dgm:prSet presAssocID="{1DF19F29-8581-CF42-9717-42064EDF5078}" presName="linNode" presStyleCnt="0"/>
      <dgm:spPr/>
    </dgm:pt>
    <dgm:pt modelId="{C8C39D6D-F624-5C42-B847-4527EF9F4DF6}" type="pres">
      <dgm:prSet presAssocID="{1DF19F29-8581-CF42-9717-42064EDF5078}" presName="parentText" presStyleLbl="node1" presStyleIdx="4" presStyleCnt="5">
        <dgm:presLayoutVars>
          <dgm:chMax val="1"/>
          <dgm:bulletEnabled val="1"/>
        </dgm:presLayoutVars>
      </dgm:prSet>
      <dgm:spPr/>
    </dgm:pt>
    <dgm:pt modelId="{1E72B6A2-7B73-7A4A-825F-52AB931A03EF}" type="pres">
      <dgm:prSet presAssocID="{1DF19F29-8581-CF42-9717-42064EDF5078}" presName="descendantText" presStyleLbl="alignAccFollowNode1" presStyleIdx="4" presStyleCnt="5">
        <dgm:presLayoutVars>
          <dgm:bulletEnabled val="1"/>
        </dgm:presLayoutVars>
      </dgm:prSet>
      <dgm:spPr/>
    </dgm:pt>
  </dgm:ptLst>
  <dgm:cxnLst>
    <dgm:cxn modelId="{4E877103-C04E-1F4B-9BAB-94FEC49C5869}" srcId="{BA864E69-FC03-5645-96C3-81169119D2ED}" destId="{64F754AD-354F-634D-A479-EA3D32BD2D18}" srcOrd="2" destOrd="0" parTransId="{9C995DF7-C26A-A749-BB30-31A06F4E12EB}" sibTransId="{E0D42699-58DD-0349-809D-3FDAEF247DFA}"/>
    <dgm:cxn modelId="{790B0606-F40F-4142-8352-19E6582F791E}" type="presOf" srcId="{5061F3AC-AC2A-E546-900F-4526B5ABB1EA}" destId="{1E72B6A2-7B73-7A4A-825F-52AB931A03EF}" srcOrd="0" destOrd="0" presId="urn:microsoft.com/office/officeart/2005/8/layout/vList5"/>
    <dgm:cxn modelId="{7029CB10-B37E-0A40-915A-3786A506C802}" srcId="{A855E8FD-FF1E-4546-B55C-DD4D6A68FAF5}" destId="{4EBB03ED-EFB5-3047-8216-D395562025C2}" srcOrd="1" destOrd="0" parTransId="{7E475309-0977-F44B-8CFB-BB035D4EAE36}" sibTransId="{AE93F91B-76FC-C044-8F05-8EBE537B0551}"/>
    <dgm:cxn modelId="{2F99FB13-B90A-CB4A-AEF5-AD1A593E4E01}" srcId="{A855E8FD-FF1E-4546-B55C-DD4D6A68FAF5}" destId="{01FA7FC4-6BB5-2844-84C1-0E1617EFD341}" srcOrd="0" destOrd="0" parTransId="{0C676CA7-43C9-3048-9899-0E315847520E}" sibTransId="{9CB8775E-E377-E94B-AF12-C91616CA8E06}"/>
    <dgm:cxn modelId="{BF35FD16-05E9-5148-A64E-31667224A96E}" type="presOf" srcId="{1DF19F29-8581-CF42-9717-42064EDF5078}" destId="{C8C39D6D-F624-5C42-B847-4527EF9F4DF6}" srcOrd="0" destOrd="0" presId="urn:microsoft.com/office/officeart/2005/8/layout/vList5"/>
    <dgm:cxn modelId="{3FEDAD2B-440E-AC49-A8A1-01A4919B8019}" type="presOf" srcId="{4992210B-60DF-C545-80FC-1DE9771051FB}" destId="{1EF81B75-8026-F54C-A38F-6787C6B1835F}" srcOrd="0" destOrd="0" presId="urn:microsoft.com/office/officeart/2005/8/layout/vList5"/>
    <dgm:cxn modelId="{B4394B3C-5CC1-5447-91E8-5A7C8959B2C3}" srcId="{BA864E69-FC03-5645-96C3-81169119D2ED}" destId="{EACFBC9D-FFAE-9B4A-8B35-8B966E5BEE9A}" srcOrd="1" destOrd="0" parTransId="{988DC129-4CB7-F342-B511-3FAFB517D6B6}" sibTransId="{3C324A7F-E19E-F448-ABE4-18E02645D75A}"/>
    <dgm:cxn modelId="{B6B6C664-A33F-BB45-989A-0179D128E9B5}" type="presOf" srcId="{BA864E69-FC03-5645-96C3-81169119D2ED}" destId="{99E9CFB4-F513-744F-BD48-1C63241FC6A0}" srcOrd="0" destOrd="0" presId="urn:microsoft.com/office/officeart/2005/8/layout/vList5"/>
    <dgm:cxn modelId="{4FA9C768-752B-2243-A956-B6AC5CD16896}" srcId="{A855E8FD-FF1E-4546-B55C-DD4D6A68FAF5}" destId="{1B1208EF-9874-4649-8DA6-385537CFE781}" srcOrd="2" destOrd="0" parTransId="{9F780B8B-9C11-4847-A7B4-395360B1E95D}" sibTransId="{1F571617-6C8B-7746-8997-E7A4B3F528BC}"/>
    <dgm:cxn modelId="{0BC3D34A-14F7-4D43-9DFD-1BEDA659059A}" srcId="{A855E8FD-FF1E-4546-B55C-DD4D6A68FAF5}" destId="{1DF19F29-8581-CF42-9717-42064EDF5078}" srcOrd="4" destOrd="0" parTransId="{7605C710-DC7F-D144-860C-F98B5F85644D}" sibTransId="{06F4BBF6-A68D-284F-828C-C7D51AFD6919}"/>
    <dgm:cxn modelId="{13BE626B-D3F3-7947-8D35-474734EA7DB4}" type="presOf" srcId="{1B1208EF-9874-4649-8DA6-385537CFE781}" destId="{CE894ECD-7451-2B4F-9266-594601E0C543}" srcOrd="0" destOrd="0" presId="urn:microsoft.com/office/officeart/2005/8/layout/vList5"/>
    <dgm:cxn modelId="{5BC9BE6D-832E-4842-97BC-E5B4874EA8DD}" type="presOf" srcId="{D9064B6F-2343-2D49-B391-ED7BD9933940}" destId="{248826D3-DFC2-4042-93F5-24BF52239605}" srcOrd="0" destOrd="1" presId="urn:microsoft.com/office/officeart/2005/8/layout/vList5"/>
    <dgm:cxn modelId="{BACBFE79-20BE-7F43-8044-8E11BDD31897}" srcId="{4EBB03ED-EFB5-3047-8216-D395562025C2}" destId="{B2DA5852-36C8-8445-8A1F-82768934DF49}" srcOrd="1" destOrd="0" parTransId="{B1A4375C-4B0F-5E4A-8B72-30BAFA6074CC}" sibTransId="{7898D6FD-8E64-E741-A685-ECF7C456F224}"/>
    <dgm:cxn modelId="{D7C1627E-FA37-824E-9DF8-C00257D79A54}" type="presOf" srcId="{A855E8FD-FF1E-4546-B55C-DD4D6A68FAF5}" destId="{4F556C39-ED5F-2F4F-9945-DA544DC7A7FC}" srcOrd="0" destOrd="0" presId="urn:microsoft.com/office/officeart/2005/8/layout/vList5"/>
    <dgm:cxn modelId="{C08B9595-31E8-0B47-9EFC-975B54299387}" type="presOf" srcId="{64F754AD-354F-634D-A479-EA3D32BD2D18}" destId="{4BCE6707-C048-3842-84E1-8CFDF3250371}" srcOrd="0" destOrd="2" presId="urn:microsoft.com/office/officeart/2005/8/layout/vList5"/>
    <dgm:cxn modelId="{8E3A859A-4094-F743-B625-2BC18106C776}" srcId="{1B1208EF-9874-4649-8DA6-385537CFE781}" destId="{D9064B6F-2343-2D49-B391-ED7BD9933940}" srcOrd="1" destOrd="0" parTransId="{B7613AB5-4F41-0340-B1D5-BF6E8C8FDC65}" sibTransId="{201653DF-1412-0E40-A283-EDB674131FDF}"/>
    <dgm:cxn modelId="{0C07569D-C315-E44A-8B33-A58BD984FC57}" type="presOf" srcId="{EACFBC9D-FFAE-9B4A-8B35-8B966E5BEE9A}" destId="{4BCE6707-C048-3842-84E1-8CFDF3250371}" srcOrd="0" destOrd="1" presId="urn:microsoft.com/office/officeart/2005/8/layout/vList5"/>
    <dgm:cxn modelId="{C04733A0-EAD6-674C-93CC-7D1E770C9717}" srcId="{1B1208EF-9874-4649-8DA6-385537CFE781}" destId="{B9C33C71-1364-CE45-8D55-E5F192B1469A}" srcOrd="0" destOrd="0" parTransId="{5581903B-4DF1-6144-885E-0112D64814A7}" sibTransId="{032A33E7-886E-7B43-9859-6AA1DAB2FF56}"/>
    <dgm:cxn modelId="{B30295A2-A836-BE4B-9E22-EC3018AA1601}" srcId="{BA864E69-FC03-5645-96C3-81169119D2ED}" destId="{BA6BB275-1473-5D45-94BF-28D42852C785}" srcOrd="0" destOrd="0" parTransId="{6625A07E-BC79-8648-8676-FE8AAF10DBFE}" sibTransId="{52742942-F171-E845-9942-61CA68982391}"/>
    <dgm:cxn modelId="{877683A6-EE51-AA4E-9F69-CE24C46241BD}" type="presOf" srcId="{C595339B-FCDE-614F-A8CC-7E2D7AD282F1}" destId="{248826D3-DFC2-4042-93F5-24BF52239605}" srcOrd="0" destOrd="2" presId="urn:microsoft.com/office/officeart/2005/8/layout/vList5"/>
    <dgm:cxn modelId="{222C37B0-D8CA-1F4D-B82D-B5D73A4DD76F}" srcId="{A855E8FD-FF1E-4546-B55C-DD4D6A68FAF5}" destId="{BA864E69-FC03-5645-96C3-81169119D2ED}" srcOrd="3" destOrd="0" parTransId="{F22E1612-72DD-A94F-B591-F151942D7B82}" sibTransId="{DA02F12E-B33F-0940-A7DF-FB1B72532DA8}"/>
    <dgm:cxn modelId="{DDFFCAB3-5C89-6047-B570-EB1E027F6E07}" type="presOf" srcId="{B2DA5852-36C8-8445-8A1F-82768934DF49}" destId="{4FEAAC1B-C174-7340-89A1-06F40C2260FF}" srcOrd="0" destOrd="1" presId="urn:microsoft.com/office/officeart/2005/8/layout/vList5"/>
    <dgm:cxn modelId="{E382E0B3-E071-F942-817A-4240538F2D9C}" type="presOf" srcId="{4EBB03ED-EFB5-3047-8216-D395562025C2}" destId="{AE8BC5D4-C324-5140-95E3-FD5EB2F0BFF5}" srcOrd="0" destOrd="0" presId="urn:microsoft.com/office/officeart/2005/8/layout/vList5"/>
    <dgm:cxn modelId="{5BA45CB5-26FB-C04A-A375-F97CB926B09B}" type="presOf" srcId="{3BC8838B-F925-A944-8CAD-C8B9AC088477}" destId="{4FEAAC1B-C174-7340-89A1-06F40C2260FF}" srcOrd="0" destOrd="0" presId="urn:microsoft.com/office/officeart/2005/8/layout/vList5"/>
    <dgm:cxn modelId="{4EDD29B8-54DD-A149-B473-19DAF570A493}" type="presOf" srcId="{01FA7FC4-6BB5-2844-84C1-0E1617EFD341}" destId="{DCA09900-8B43-B64E-8EF2-27F78836DB96}" srcOrd="0" destOrd="0" presId="urn:microsoft.com/office/officeart/2005/8/layout/vList5"/>
    <dgm:cxn modelId="{0A6094D9-4DB4-5142-B939-AD009E61CD81}" type="presOf" srcId="{B9C33C71-1364-CE45-8D55-E5F192B1469A}" destId="{248826D3-DFC2-4042-93F5-24BF52239605}" srcOrd="0" destOrd="0" presId="urn:microsoft.com/office/officeart/2005/8/layout/vList5"/>
    <dgm:cxn modelId="{C76AE0E4-1B63-B141-B689-072ED34AA1D0}" type="presOf" srcId="{BA6BB275-1473-5D45-94BF-28D42852C785}" destId="{4BCE6707-C048-3842-84E1-8CFDF3250371}" srcOrd="0" destOrd="0" presId="urn:microsoft.com/office/officeart/2005/8/layout/vList5"/>
    <dgm:cxn modelId="{1EEC12F6-D5AF-F848-A122-29DBB67C7970}" srcId="{4EBB03ED-EFB5-3047-8216-D395562025C2}" destId="{3BC8838B-F925-A944-8CAD-C8B9AC088477}" srcOrd="0" destOrd="0" parTransId="{54B9ECA8-2986-9944-98D0-2B81ED2329A4}" sibTransId="{4CDE5167-1510-D44D-9EE1-E717665B1449}"/>
    <dgm:cxn modelId="{AD289DF7-7002-6B40-AB6F-9C3FE8169988}" srcId="{01FA7FC4-6BB5-2844-84C1-0E1617EFD341}" destId="{4992210B-60DF-C545-80FC-1DE9771051FB}" srcOrd="0" destOrd="0" parTransId="{7C5812C1-81DF-2844-AAD3-829A21E14CDB}" sibTransId="{97C8D15D-DE5E-1548-8583-DA5C4BD94F9E}"/>
    <dgm:cxn modelId="{A59E39FE-BC3A-094E-88BD-C3679B464007}" srcId="{1B1208EF-9874-4649-8DA6-385537CFE781}" destId="{C595339B-FCDE-614F-A8CC-7E2D7AD282F1}" srcOrd="2" destOrd="0" parTransId="{22251FB3-BCC9-9849-8D4E-B555ECE2FB65}" sibTransId="{06CEC1AD-F577-CB43-B20C-C7C5AAFA9D1F}"/>
    <dgm:cxn modelId="{81B8D1FE-2A3C-4347-9CC8-D237628F0BF6}" srcId="{1DF19F29-8581-CF42-9717-42064EDF5078}" destId="{5061F3AC-AC2A-E546-900F-4526B5ABB1EA}" srcOrd="0" destOrd="0" parTransId="{C7085F3E-5133-B646-8B4E-DCD0D93FDE90}" sibTransId="{35BC4AE2-9280-C94A-A5A8-48A3D471C8C5}"/>
    <dgm:cxn modelId="{4A881E70-A78E-B84F-935E-ABC98490B863}" type="presParOf" srcId="{4F556C39-ED5F-2F4F-9945-DA544DC7A7FC}" destId="{6368ED48-937F-3C4A-988B-1E301F3C7A4D}" srcOrd="0" destOrd="0" presId="urn:microsoft.com/office/officeart/2005/8/layout/vList5"/>
    <dgm:cxn modelId="{97D8CBC0-56CB-4D44-AC95-7EB564A76A2E}" type="presParOf" srcId="{6368ED48-937F-3C4A-988B-1E301F3C7A4D}" destId="{DCA09900-8B43-B64E-8EF2-27F78836DB96}" srcOrd="0" destOrd="0" presId="urn:microsoft.com/office/officeart/2005/8/layout/vList5"/>
    <dgm:cxn modelId="{ADE23937-F4EF-DC40-984B-AAEF67B2C72B}" type="presParOf" srcId="{6368ED48-937F-3C4A-988B-1E301F3C7A4D}" destId="{1EF81B75-8026-F54C-A38F-6787C6B1835F}" srcOrd="1" destOrd="0" presId="urn:microsoft.com/office/officeart/2005/8/layout/vList5"/>
    <dgm:cxn modelId="{E41BF351-A769-0849-9143-D6566259CFA8}" type="presParOf" srcId="{4F556C39-ED5F-2F4F-9945-DA544DC7A7FC}" destId="{8DE1E01E-2012-EF4F-AABA-9CC2A4725686}" srcOrd="1" destOrd="0" presId="urn:microsoft.com/office/officeart/2005/8/layout/vList5"/>
    <dgm:cxn modelId="{D764F975-BF83-D548-977C-810EC2F832BF}" type="presParOf" srcId="{4F556C39-ED5F-2F4F-9945-DA544DC7A7FC}" destId="{B4C1F7EB-9994-A641-9DCB-96034A929143}" srcOrd="2" destOrd="0" presId="urn:microsoft.com/office/officeart/2005/8/layout/vList5"/>
    <dgm:cxn modelId="{75B4789A-A8C9-8C44-AF12-0B07E118D173}" type="presParOf" srcId="{B4C1F7EB-9994-A641-9DCB-96034A929143}" destId="{AE8BC5D4-C324-5140-95E3-FD5EB2F0BFF5}" srcOrd="0" destOrd="0" presId="urn:microsoft.com/office/officeart/2005/8/layout/vList5"/>
    <dgm:cxn modelId="{AC3DC7DD-631D-5146-9C7F-2ED91CD11D15}" type="presParOf" srcId="{B4C1F7EB-9994-A641-9DCB-96034A929143}" destId="{4FEAAC1B-C174-7340-89A1-06F40C2260FF}" srcOrd="1" destOrd="0" presId="urn:microsoft.com/office/officeart/2005/8/layout/vList5"/>
    <dgm:cxn modelId="{2FC6C4A7-BE20-6248-A850-36401CEBD0C9}" type="presParOf" srcId="{4F556C39-ED5F-2F4F-9945-DA544DC7A7FC}" destId="{BE34C605-8562-0241-A395-8F6A51E29233}" srcOrd="3" destOrd="0" presId="urn:microsoft.com/office/officeart/2005/8/layout/vList5"/>
    <dgm:cxn modelId="{E018493D-20E3-0944-A26E-30B245166685}" type="presParOf" srcId="{4F556C39-ED5F-2F4F-9945-DA544DC7A7FC}" destId="{CD082A9E-ED23-274B-BE0F-C4FE4C4FAF0E}" srcOrd="4" destOrd="0" presId="urn:microsoft.com/office/officeart/2005/8/layout/vList5"/>
    <dgm:cxn modelId="{4B6AFB7B-6DDE-5E4A-9E8E-00E02577063E}" type="presParOf" srcId="{CD082A9E-ED23-274B-BE0F-C4FE4C4FAF0E}" destId="{CE894ECD-7451-2B4F-9266-594601E0C543}" srcOrd="0" destOrd="0" presId="urn:microsoft.com/office/officeart/2005/8/layout/vList5"/>
    <dgm:cxn modelId="{E9C2DC2F-4FC0-314A-89A7-2AC5B36C18F0}" type="presParOf" srcId="{CD082A9E-ED23-274B-BE0F-C4FE4C4FAF0E}" destId="{248826D3-DFC2-4042-93F5-24BF52239605}" srcOrd="1" destOrd="0" presId="urn:microsoft.com/office/officeart/2005/8/layout/vList5"/>
    <dgm:cxn modelId="{B54AA3E1-E3BF-B64E-824C-CBA18EA6F30A}" type="presParOf" srcId="{4F556C39-ED5F-2F4F-9945-DA544DC7A7FC}" destId="{0D7924C0-B8F5-DA47-9B99-8B8EA975D3A9}" srcOrd="5" destOrd="0" presId="urn:microsoft.com/office/officeart/2005/8/layout/vList5"/>
    <dgm:cxn modelId="{4FA6A095-240C-364A-8C28-6E3D90CA332C}" type="presParOf" srcId="{4F556C39-ED5F-2F4F-9945-DA544DC7A7FC}" destId="{4B108DFB-95CF-4C48-8FDC-C3D6C0B3EF47}" srcOrd="6" destOrd="0" presId="urn:microsoft.com/office/officeart/2005/8/layout/vList5"/>
    <dgm:cxn modelId="{7FE0171E-E2D7-C74C-839C-CE9E649DF6AA}" type="presParOf" srcId="{4B108DFB-95CF-4C48-8FDC-C3D6C0B3EF47}" destId="{99E9CFB4-F513-744F-BD48-1C63241FC6A0}" srcOrd="0" destOrd="0" presId="urn:microsoft.com/office/officeart/2005/8/layout/vList5"/>
    <dgm:cxn modelId="{AC7D8376-1C62-A54E-B23D-48BBC8A4DE8F}" type="presParOf" srcId="{4B108DFB-95CF-4C48-8FDC-C3D6C0B3EF47}" destId="{4BCE6707-C048-3842-84E1-8CFDF3250371}" srcOrd="1" destOrd="0" presId="urn:microsoft.com/office/officeart/2005/8/layout/vList5"/>
    <dgm:cxn modelId="{4BB173E4-8C42-824F-AC2B-6EB98272DBDD}" type="presParOf" srcId="{4F556C39-ED5F-2F4F-9945-DA544DC7A7FC}" destId="{B7C7AE43-05A9-F747-B305-F96392061D7A}" srcOrd="7" destOrd="0" presId="urn:microsoft.com/office/officeart/2005/8/layout/vList5"/>
    <dgm:cxn modelId="{2973402C-FE75-5F4A-89C0-8F6E7A849B1F}" type="presParOf" srcId="{4F556C39-ED5F-2F4F-9945-DA544DC7A7FC}" destId="{5F7158D1-76FF-A24E-A5F8-4754C104962B}" srcOrd="8" destOrd="0" presId="urn:microsoft.com/office/officeart/2005/8/layout/vList5"/>
    <dgm:cxn modelId="{AD8677B9-FCA1-1E49-9E63-EB720EE77793}" type="presParOf" srcId="{5F7158D1-76FF-A24E-A5F8-4754C104962B}" destId="{C8C39D6D-F624-5C42-B847-4527EF9F4DF6}" srcOrd="0" destOrd="0" presId="urn:microsoft.com/office/officeart/2005/8/layout/vList5"/>
    <dgm:cxn modelId="{483CEA05-C89D-5B4B-8F03-350C08D2300C}" type="presParOf" srcId="{5F7158D1-76FF-A24E-A5F8-4754C104962B}" destId="{1E72B6A2-7B73-7A4A-825F-52AB931A03E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F81B75-8026-F54C-A38F-6787C6B1835F}">
      <dsp:nvSpPr>
        <dsp:cNvPr id="0" name=""/>
        <dsp:cNvSpPr/>
      </dsp:nvSpPr>
      <dsp:spPr>
        <a:xfrm rot="5400000">
          <a:off x="5248282" y="-2196676"/>
          <a:ext cx="695690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PENGETAHUAN TENTANG OPT</a:t>
          </a:r>
          <a:endParaRPr lang="en-US" sz="1600" kern="1200" dirty="0"/>
        </a:p>
      </dsp:txBody>
      <dsp:txXfrm rot="-5400000">
        <a:off x="2962656" y="122911"/>
        <a:ext cx="5232983" cy="627768"/>
      </dsp:txXfrm>
    </dsp:sp>
    <dsp:sp modelId="{DCA09900-8B43-B64E-8EF2-27F78836DB96}">
      <dsp:nvSpPr>
        <dsp:cNvPr id="0" name=""/>
        <dsp:cNvSpPr/>
      </dsp:nvSpPr>
      <dsp:spPr>
        <a:xfrm>
          <a:off x="0" y="1988"/>
          <a:ext cx="2962656" cy="86961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TEPAT SASARAN</a:t>
          </a:r>
        </a:p>
      </dsp:txBody>
      <dsp:txXfrm>
        <a:off x="42451" y="44439"/>
        <a:ext cx="2877754" cy="784710"/>
      </dsp:txXfrm>
    </dsp:sp>
    <dsp:sp modelId="{4FEAAC1B-C174-7340-89A1-06F40C2260FF}">
      <dsp:nvSpPr>
        <dsp:cNvPr id="0" name=""/>
        <dsp:cNvSpPr/>
      </dsp:nvSpPr>
      <dsp:spPr>
        <a:xfrm rot="5400000">
          <a:off x="5248282" y="-1283583"/>
          <a:ext cx="695690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740" tIns="102870" rIns="205740" bIns="10287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PENGETAHUAN TENTANG PESTISIDA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KLASIFIKASI PESTISIDA</a:t>
          </a:r>
          <a:endParaRPr lang="en-US" sz="1800" kern="1200" dirty="0"/>
        </a:p>
      </dsp:txBody>
      <dsp:txXfrm rot="-5400000">
        <a:off x="2962656" y="1036004"/>
        <a:ext cx="5232983" cy="627768"/>
      </dsp:txXfrm>
    </dsp:sp>
    <dsp:sp modelId="{AE8BC5D4-C324-5140-95E3-FD5EB2F0BFF5}">
      <dsp:nvSpPr>
        <dsp:cNvPr id="0" name=""/>
        <dsp:cNvSpPr/>
      </dsp:nvSpPr>
      <dsp:spPr>
        <a:xfrm>
          <a:off x="0" y="915082"/>
          <a:ext cx="2962656" cy="86961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TEPAT PESTISIDA</a:t>
          </a:r>
        </a:p>
      </dsp:txBody>
      <dsp:txXfrm>
        <a:off x="42451" y="957533"/>
        <a:ext cx="2877754" cy="784710"/>
      </dsp:txXfrm>
    </dsp:sp>
    <dsp:sp modelId="{248826D3-DFC2-4042-93F5-24BF52239605}">
      <dsp:nvSpPr>
        <dsp:cNvPr id="0" name=""/>
        <dsp:cNvSpPr/>
      </dsp:nvSpPr>
      <dsp:spPr>
        <a:xfrm rot="5400000">
          <a:off x="5248282" y="-370490"/>
          <a:ext cx="695690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2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PENGETAHUAN TENTANG STADIA OPT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TANAMAN, CUACA, WAKTU APLIKASI</a:t>
          </a:r>
          <a:endParaRPr lang="en-US" sz="1800" kern="1200" dirty="0"/>
        </a:p>
      </dsp:txBody>
      <dsp:txXfrm rot="-5400000">
        <a:off x="2962656" y="1949097"/>
        <a:ext cx="5232983" cy="627768"/>
      </dsp:txXfrm>
    </dsp:sp>
    <dsp:sp modelId="{CE894ECD-7451-2B4F-9266-594601E0C543}">
      <dsp:nvSpPr>
        <dsp:cNvPr id="0" name=""/>
        <dsp:cNvSpPr/>
      </dsp:nvSpPr>
      <dsp:spPr>
        <a:xfrm>
          <a:off x="0" y="1828175"/>
          <a:ext cx="2962656" cy="86961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TEPAT WAKTU </a:t>
          </a:r>
        </a:p>
      </dsp:txBody>
      <dsp:txXfrm>
        <a:off x="42451" y="1870626"/>
        <a:ext cx="2877754" cy="784710"/>
      </dsp:txXfrm>
    </dsp:sp>
    <dsp:sp modelId="{4BCE6707-C048-3842-84E1-8CFDF3250371}">
      <dsp:nvSpPr>
        <dsp:cNvPr id="0" name=""/>
        <dsp:cNvSpPr/>
      </dsp:nvSpPr>
      <dsp:spPr>
        <a:xfrm rot="5400000">
          <a:off x="5184957" y="542602"/>
          <a:ext cx="822340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2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PENGETAHUAN ALAT APLIKASI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PENGGUNAAN NOZZLE</a:t>
          </a:r>
          <a:endParaRPr lang="en-US" sz="1800" kern="1200" dirty="0"/>
        </a:p>
      </dsp:txBody>
      <dsp:txXfrm rot="-5400000">
        <a:off x="2962656" y="2805047"/>
        <a:ext cx="5226801" cy="742054"/>
      </dsp:txXfrm>
    </dsp:sp>
    <dsp:sp modelId="{99E9CFB4-F513-744F-BD48-1C63241FC6A0}">
      <dsp:nvSpPr>
        <dsp:cNvPr id="0" name=""/>
        <dsp:cNvSpPr/>
      </dsp:nvSpPr>
      <dsp:spPr>
        <a:xfrm>
          <a:off x="0" y="2741268"/>
          <a:ext cx="2962656" cy="86961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TEPAT CARA</a:t>
          </a:r>
        </a:p>
      </dsp:txBody>
      <dsp:txXfrm>
        <a:off x="42451" y="2783719"/>
        <a:ext cx="2877754" cy="784710"/>
      </dsp:txXfrm>
    </dsp:sp>
    <dsp:sp modelId="{1E72B6A2-7B73-7A4A-825F-52AB931A03EF}">
      <dsp:nvSpPr>
        <dsp:cNvPr id="0" name=""/>
        <dsp:cNvSpPr/>
      </dsp:nvSpPr>
      <dsp:spPr>
        <a:xfrm rot="5400000">
          <a:off x="5248282" y="1455695"/>
          <a:ext cx="695690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 dirty="0"/>
            <a:t>PENGETAHUAN KALIBRASI</a:t>
          </a:r>
        </a:p>
      </dsp:txBody>
      <dsp:txXfrm rot="-5400000">
        <a:off x="2962656" y="3775283"/>
        <a:ext cx="5232983" cy="627768"/>
      </dsp:txXfrm>
    </dsp:sp>
    <dsp:sp modelId="{C8C39D6D-F624-5C42-B847-4527EF9F4DF6}">
      <dsp:nvSpPr>
        <dsp:cNvPr id="0" name=""/>
        <dsp:cNvSpPr/>
      </dsp:nvSpPr>
      <dsp:spPr>
        <a:xfrm>
          <a:off x="0" y="3654361"/>
          <a:ext cx="2962656" cy="86961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TEPAT TAKARAN</a:t>
          </a:r>
        </a:p>
      </dsp:txBody>
      <dsp:txXfrm>
        <a:off x="42451" y="3696812"/>
        <a:ext cx="2877754" cy="7847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B36857-3619-49FC-B7C0-5C2929495B73}" type="datetimeFigureOut">
              <a:rPr lang="en-US" smtClean="0"/>
              <a:t>2/25/2024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600BFB-0492-4E93-A1B2-96EF80C21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412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00BFB-0492-4E93-A1B2-96EF80C2163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803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pening_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68941" y="-207818"/>
            <a:ext cx="9412942" cy="72736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9592" y="1844824"/>
            <a:ext cx="5832648" cy="10801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35696" y="4365104"/>
            <a:ext cx="6400800" cy="1752600"/>
          </a:xfrm>
        </p:spPr>
        <p:txBody>
          <a:bodyPr/>
          <a:lstStyle>
            <a:lvl1pPr marL="0" indent="0" algn="r">
              <a:buNone/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D065D-DC2E-42D4-948C-63DC5C6D8E35}" type="datetime1">
              <a:rPr lang="id-ID" smtClean="0"/>
              <a:t>25/02/2024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1CEDF-D654-42A1-A01A-33A878163313}" type="datetime1">
              <a:rPr lang="id-ID" smtClean="0"/>
              <a:t>25/02/2024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A46E4-1636-404E-8C2B-BF027541CC97}" type="datetime1">
              <a:rPr lang="id-ID" smtClean="0"/>
              <a:t>25/02/2024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4A17-8C40-4244-BC40-415A02455DF9}" type="datetime1">
              <a:rPr lang="id-ID" smtClean="0"/>
              <a:t>25/02/2024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1FA43-2C7F-4B55-AA15-1C8B542608BA}" type="datetime1">
              <a:rPr lang="id-ID" smtClean="0"/>
              <a:t>25/02/2024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68372-9D41-4B97-AA8D-6F898F1C7433}" type="datetime1">
              <a:rPr lang="id-ID" smtClean="0"/>
              <a:t>25/02/2024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4F1E2-3EA3-41C4-B3E8-1C7F7D0A840B}" type="datetime1">
              <a:rPr lang="id-ID" smtClean="0"/>
              <a:t>25/02/2024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050F4-5F52-48D8-8D5B-35757569A95A}" type="datetime1">
              <a:rPr lang="id-ID" smtClean="0"/>
              <a:t>25/02/2024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EE4D-B2AA-4E63-AB91-04011FC498CF}" type="datetime1">
              <a:rPr lang="id-ID" smtClean="0"/>
              <a:t>25/02/2024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d-ID" dirty="0"/>
              <a:t>SEMINAR 2016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7544" y="6237314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2A1C9600-C756-4BE4-BFA1-E44EE1BE40EE}" type="datetime1">
              <a:rPr lang="id-ID" smtClean="0"/>
              <a:t>25/02/2024</a:t>
            </a:fld>
            <a:endParaRPr lang="id-ID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  <a:endParaRPr lang="id-ID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85713-CC43-4C97-9570-D0ADE082F204}" type="datetime1">
              <a:rPr lang="id-ID" smtClean="0"/>
              <a:t>25/02/2024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7200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pening_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0658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3786611"/>
            <a:ext cx="7772400" cy="1082551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ECC37-944F-4405-BCA1-D827B3CA9FC1}" type="datetime1">
              <a:rPr lang="id-ID" smtClean="0"/>
              <a:t>25/02/2024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  <a:endParaRPr lang="id-ID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EA3FA-4846-4B9E-BD4B-C45EA109AB46}" type="datetime1">
              <a:rPr lang="id-ID" smtClean="0"/>
              <a:t>25/02/2024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06896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576" y="119675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4418E-7C99-41B3-BC2C-C26050267792}" type="datetime1">
              <a:rPr lang="id-ID" smtClean="0"/>
              <a:t>25/02/2024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9CC97-1D43-4325-BB98-DD06241C1CD6}" type="datetime1">
              <a:rPr lang="id-ID" smtClean="0"/>
              <a:t>25/02/2024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FF9F5-8AC1-4633-9D22-CDB9119F6946}" type="datetime1">
              <a:rPr lang="id-ID" smtClean="0"/>
              <a:t>25/02/2024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40F0F-1778-4E83-AE7F-D7E120F7B5A1}" type="datetime1">
              <a:rPr lang="id-ID" smtClean="0"/>
              <a:t>25/02/2024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94AA1-1757-47DC-90CF-DD09CB8A343C}" type="datetime1">
              <a:rPr lang="id-ID" smtClean="0"/>
              <a:t>25/02/2024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7DD6-F211-428C-9619-5212693DECC7}" type="datetime1">
              <a:rPr lang="id-ID" smtClean="0"/>
              <a:t>25/02/2024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1AE7D-E296-460D-9631-F810DCE70E33}" type="datetime1">
              <a:rPr lang="id-ID" smtClean="0"/>
              <a:t>25/02/2024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d-ID" dirty="0"/>
              <a:t>SEMINAR 2016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7544" y="6237314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6A6AD168-749F-481D-8786-176529A47081}" type="datetime1">
              <a:rPr lang="id-ID" smtClean="0"/>
              <a:t>25/02/2024</a:t>
            </a:fld>
            <a:endParaRPr lang="id-ID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  <a:endParaRPr lang="id-ID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0D668-EBFC-4D99-96F5-C3CE5097BB71}" type="datetime1">
              <a:rPr lang="id-ID" smtClean="0"/>
              <a:t>25/02/2024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ooter.jp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0" y="6165304"/>
            <a:ext cx="9144000" cy="73152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7544" y="623222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D6F80-AF3D-4A8F-BE63-CC13C9D1CD0E}" type="datetime1">
              <a:rPr lang="id-ID" smtClean="0"/>
              <a:t>25/02/2024</a:t>
            </a:fld>
            <a:endParaRPr lang="id-ID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31840" y="623731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id-ID"/>
              <a:t>Classification: PUBLIC</a:t>
            </a:r>
            <a:endParaRPr lang="id-ID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ooter 2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402518"/>
            <a:ext cx="9144000" cy="645548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7544" y="623222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BFEFA-5641-4EA5-AAB9-7E30F681DB56}" type="datetime1">
              <a:rPr lang="id-ID" smtClean="0"/>
              <a:t>25/02/2024</a:t>
            </a:fld>
            <a:endParaRPr lang="id-ID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31840" y="623731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id-ID"/>
              <a:t>Classification: PUBLIC</a:t>
            </a:r>
            <a:endParaRPr lang="id-ID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25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331640" y="5013176"/>
            <a:ext cx="7192888" cy="2492896"/>
          </a:xfrm>
        </p:spPr>
        <p:txBody>
          <a:bodyPr>
            <a:normAutofit/>
          </a:bodyPr>
          <a:lstStyle/>
          <a:p>
            <a:r>
              <a:rPr lang="es-ES" sz="3300" b="1" dirty="0" err="1">
                <a:solidFill>
                  <a:schemeClr val="tx1"/>
                </a:solidFill>
              </a:rPr>
              <a:t>Penyemprotan</a:t>
            </a:r>
            <a:r>
              <a:rPr lang="es-ES" sz="3300" b="1" dirty="0">
                <a:solidFill>
                  <a:schemeClr val="tx1"/>
                </a:solidFill>
              </a:rPr>
              <a:t> yang Aman dan </a:t>
            </a:r>
            <a:r>
              <a:rPr lang="es-ES" sz="3300" b="1" dirty="0" err="1">
                <a:solidFill>
                  <a:schemeClr val="tx1"/>
                </a:solidFill>
              </a:rPr>
              <a:t>Efektif</a:t>
            </a:r>
            <a:endParaRPr lang="en-US" sz="3300" b="1" dirty="0">
              <a:solidFill>
                <a:schemeClr val="tx1"/>
              </a:solidFill>
            </a:endParaRPr>
          </a:p>
        </p:txBody>
      </p:sp>
      <p:sp>
        <p:nvSpPr>
          <p:cNvPr id="4" name="Subtitle 1"/>
          <p:cNvSpPr txBox="1">
            <a:spLocks/>
          </p:cNvSpPr>
          <p:nvPr/>
        </p:nvSpPr>
        <p:spPr>
          <a:xfrm>
            <a:off x="1835696" y="6022454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87B2BE-625C-4CD7-BE60-75BDE5E5E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6EE6C91-7C8E-C98E-359E-D2CC3CA8F2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"/>
          <a:stretch/>
        </p:blipFill>
        <p:spPr bwMode="auto">
          <a:xfrm>
            <a:off x="551554" y="476672"/>
            <a:ext cx="8040891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5576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Lima </a:t>
            </a:r>
            <a:r>
              <a:rPr lang="en-US" b="1" dirty="0" err="1"/>
              <a:t>Aturan</a:t>
            </a:r>
            <a:r>
              <a:rPr lang="en-US" b="1" dirty="0"/>
              <a:t> </a:t>
            </a:r>
            <a:r>
              <a:rPr lang="en-US" b="1" dirty="0" err="1"/>
              <a:t>Terbaik</a:t>
            </a:r>
            <a:r>
              <a:rPr lang="en-US" b="1" dirty="0"/>
              <a:t> (Five Golden Rules)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Pemahaman</a:t>
            </a:r>
            <a:r>
              <a:rPr lang="en-US" dirty="0"/>
              <a:t> Label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Penanganan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Hati-Hati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Perawatan</a:t>
            </a:r>
            <a:r>
              <a:rPr lang="en-US" dirty="0"/>
              <a:t> Sprayer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Menjaga</a:t>
            </a:r>
            <a:r>
              <a:rPr lang="en-US" dirty="0"/>
              <a:t> </a:t>
            </a:r>
            <a:r>
              <a:rPr lang="en-US" dirty="0" err="1"/>
              <a:t>Kebersihan</a:t>
            </a:r>
            <a:r>
              <a:rPr lang="en-US" dirty="0"/>
              <a:t> </a:t>
            </a:r>
            <a:r>
              <a:rPr lang="en-US" dirty="0" err="1"/>
              <a:t>Diri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Pelindung</a:t>
            </a:r>
            <a:r>
              <a:rPr lang="en-US" dirty="0"/>
              <a:t> </a:t>
            </a:r>
            <a:r>
              <a:rPr lang="en-US" dirty="0" err="1"/>
              <a:t>Diri</a:t>
            </a:r>
            <a:endParaRPr lang="en-US" dirty="0"/>
          </a:p>
        </p:txBody>
      </p:sp>
      <p:sp>
        <p:nvSpPr>
          <p:cNvPr id="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defRPr/>
            </a:pPr>
            <a:r>
              <a:rPr lang="en-GB" sz="3200" dirty="0">
                <a:solidFill>
                  <a:srgbClr val="000000"/>
                </a:solidFill>
                <a:cs typeface="+mj-cs"/>
              </a:rPr>
              <a:t>PENYEMPROTAN YANG AMAN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28115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en-US" dirty="0"/>
              <a:t>1. PEMAHAMAN LABEL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196752"/>
            <a:ext cx="4464496" cy="5184576"/>
          </a:xfrm>
          <a:ln w="38100" cmpd="sng">
            <a:solidFill>
              <a:srgbClr val="FF6600"/>
            </a:solidFill>
          </a:ln>
        </p:spPr>
        <p:txBody>
          <a:bodyPr>
            <a:norm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2800" dirty="0" err="1"/>
              <a:t>Informasi</a:t>
            </a:r>
            <a:r>
              <a:rPr lang="en-US" sz="2800" dirty="0"/>
              <a:t> </a:t>
            </a:r>
            <a:r>
              <a:rPr lang="en-US" sz="2800" dirty="0" err="1"/>
              <a:t>Teknis</a:t>
            </a:r>
            <a:endParaRPr lang="en-US" sz="2800" dirty="0"/>
          </a:p>
          <a:p>
            <a:pPr marL="571500" indent="-571500">
              <a:buFont typeface="+mj-lt"/>
              <a:buAutoNum type="romanUcPeriod"/>
            </a:pPr>
            <a:r>
              <a:rPr lang="en-US" sz="2800" dirty="0" err="1"/>
              <a:t>Peringatan</a:t>
            </a:r>
            <a:r>
              <a:rPr lang="en-US" sz="2800" dirty="0"/>
              <a:t> </a:t>
            </a:r>
            <a:r>
              <a:rPr lang="en-US" sz="2800" dirty="0" err="1"/>
              <a:t>Bahaya</a:t>
            </a:r>
            <a:endParaRPr lang="en-US" sz="2800" dirty="0"/>
          </a:p>
          <a:p>
            <a:pPr marL="571500" indent="-571500">
              <a:buFont typeface="+mj-lt"/>
              <a:buAutoNum type="romanUcPeriod"/>
            </a:pPr>
            <a:r>
              <a:rPr lang="en-US" sz="2800" dirty="0" err="1"/>
              <a:t>Petunjuk</a:t>
            </a:r>
            <a:r>
              <a:rPr lang="en-US" sz="2800" dirty="0"/>
              <a:t> </a:t>
            </a:r>
            <a:r>
              <a:rPr lang="en-US" sz="2800" dirty="0" err="1"/>
              <a:t>Keamanan</a:t>
            </a:r>
            <a:endParaRPr lang="en-US" sz="2800" dirty="0"/>
          </a:p>
          <a:p>
            <a:pPr marL="571500" indent="-571500">
              <a:buFont typeface="+mj-lt"/>
              <a:buAutoNum type="romanUcPeriod"/>
            </a:pPr>
            <a:r>
              <a:rPr lang="en-US" sz="2800" dirty="0" err="1"/>
              <a:t>Petunjuk</a:t>
            </a:r>
            <a:r>
              <a:rPr lang="en-US" sz="2800" dirty="0"/>
              <a:t> </a:t>
            </a:r>
            <a:r>
              <a:rPr lang="en-US" sz="2800" dirty="0" err="1"/>
              <a:t>Penggunaan</a:t>
            </a:r>
            <a:endParaRPr lang="en-US" sz="2800" dirty="0"/>
          </a:p>
          <a:p>
            <a:pPr marL="571500" indent="-571500">
              <a:buFont typeface="+mj-lt"/>
              <a:buAutoNum type="romanUcPeriod"/>
            </a:pPr>
            <a:r>
              <a:rPr lang="en-US" sz="2800" dirty="0" err="1"/>
              <a:t>Gejala</a:t>
            </a:r>
            <a:r>
              <a:rPr lang="en-US" sz="2800" dirty="0"/>
              <a:t> </a:t>
            </a:r>
            <a:r>
              <a:rPr lang="en-US" sz="2800" dirty="0" err="1"/>
              <a:t>Dini</a:t>
            </a:r>
            <a:r>
              <a:rPr lang="en-US" sz="2800" dirty="0"/>
              <a:t> </a:t>
            </a:r>
            <a:r>
              <a:rPr lang="en-US" sz="2800" dirty="0" err="1"/>
              <a:t>Keracunan</a:t>
            </a:r>
            <a:endParaRPr lang="en-US" sz="2800" dirty="0"/>
          </a:p>
          <a:p>
            <a:pPr marL="571500" indent="-571500">
              <a:buFont typeface="+mj-lt"/>
              <a:buAutoNum type="romanUcPeriod"/>
            </a:pPr>
            <a:r>
              <a:rPr lang="en-US" sz="2800" dirty="0" err="1"/>
              <a:t>Petunjuk</a:t>
            </a:r>
            <a:r>
              <a:rPr lang="en-US" sz="2800" dirty="0"/>
              <a:t> </a:t>
            </a:r>
            <a:r>
              <a:rPr lang="en-US" sz="2800" dirty="0" err="1"/>
              <a:t>Pertolongan</a:t>
            </a:r>
            <a:r>
              <a:rPr lang="en-US" sz="2800" dirty="0"/>
              <a:t> </a:t>
            </a:r>
            <a:r>
              <a:rPr lang="en-US" sz="2800" dirty="0" err="1"/>
              <a:t>Pertama</a:t>
            </a:r>
            <a:endParaRPr lang="en-US" sz="2800" dirty="0"/>
          </a:p>
          <a:p>
            <a:pPr marL="571500" indent="-571500">
              <a:buFont typeface="+mj-lt"/>
              <a:buAutoNum type="romanUcPeriod"/>
            </a:pPr>
            <a:r>
              <a:rPr lang="en-US" sz="2800" dirty="0" err="1"/>
              <a:t>Petunjuk</a:t>
            </a:r>
            <a:r>
              <a:rPr lang="en-US" sz="2800" dirty="0"/>
              <a:t> </a:t>
            </a:r>
            <a:r>
              <a:rPr lang="en-US" sz="2800" dirty="0" err="1"/>
              <a:t>Perawatan</a:t>
            </a:r>
            <a:r>
              <a:rPr lang="en-US" sz="2800" dirty="0"/>
              <a:t> </a:t>
            </a:r>
            <a:r>
              <a:rPr lang="en-US" sz="2800" dirty="0" err="1"/>
              <a:t>Dokter</a:t>
            </a:r>
            <a:r>
              <a:rPr lang="en-US" sz="2800" dirty="0"/>
              <a:t> 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800" dirty="0" err="1"/>
              <a:t>Piktogram</a:t>
            </a:r>
            <a:endParaRPr lang="en-US" sz="2800" dirty="0"/>
          </a:p>
          <a:p>
            <a:pPr marL="571500" indent="-571500">
              <a:buFont typeface="+mj-lt"/>
              <a:buAutoNum type="romanUcPeriod"/>
            </a:pPr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96752"/>
            <a:ext cx="4164988" cy="5137026"/>
          </a:xfrm>
          <a:prstGeom prst="rect">
            <a:avLst/>
          </a:prstGeom>
          <a:noFill/>
          <a:ln w="38100" cmpd="sng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09931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en-US" sz="3600" dirty="0"/>
              <a:t>2. PENANGANAN SECARA HATI-HATI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008" y="1268760"/>
            <a:ext cx="4248472" cy="4968552"/>
          </a:xfrm>
          <a:ln>
            <a:solidFill>
              <a:srgbClr val="FF6600"/>
            </a:solidFill>
          </a:ln>
        </p:spPr>
        <p:txBody>
          <a:bodyPr/>
          <a:lstStyle/>
          <a:p>
            <a:r>
              <a:rPr lang="en-US" dirty="0" err="1"/>
              <a:t>Pembelian</a:t>
            </a:r>
            <a:r>
              <a:rPr lang="en-US" dirty="0"/>
              <a:t> </a:t>
            </a:r>
            <a:r>
              <a:rPr lang="en-US" dirty="0" err="1"/>
              <a:t>Pestisida</a:t>
            </a:r>
            <a:endParaRPr lang="en-US" dirty="0"/>
          </a:p>
          <a:p>
            <a:r>
              <a:rPr lang="en-US" dirty="0" err="1"/>
              <a:t>Pengangkutan</a:t>
            </a:r>
            <a:endParaRPr lang="en-US" dirty="0"/>
          </a:p>
          <a:p>
            <a:r>
              <a:rPr lang="en-US" dirty="0" err="1"/>
              <a:t>Aplikasi</a:t>
            </a:r>
            <a:r>
              <a:rPr lang="en-US" dirty="0"/>
              <a:t> </a:t>
            </a:r>
            <a:r>
              <a:rPr lang="en-US" dirty="0" err="1"/>
              <a:t>Pestisida</a:t>
            </a:r>
            <a:r>
              <a:rPr lang="en-US" dirty="0"/>
              <a:t> (</a:t>
            </a:r>
            <a:r>
              <a:rPr lang="en-US" dirty="0" err="1"/>
              <a:t>Mencampur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Menyemprot</a:t>
            </a:r>
            <a:r>
              <a:rPr lang="en-US" dirty="0"/>
              <a:t>)</a:t>
            </a:r>
          </a:p>
          <a:p>
            <a:r>
              <a:rPr lang="en-US" dirty="0" err="1"/>
              <a:t>Penyimpanan</a:t>
            </a:r>
            <a:r>
              <a:rPr lang="en-US" dirty="0"/>
              <a:t> </a:t>
            </a:r>
          </a:p>
          <a:p>
            <a:r>
              <a:rPr lang="en-US" dirty="0" err="1"/>
              <a:t>Pemusnahan</a:t>
            </a:r>
            <a:r>
              <a:rPr lang="en-US" dirty="0"/>
              <a:t> </a:t>
            </a:r>
            <a:r>
              <a:rPr lang="en-US" dirty="0" err="1"/>
              <a:t>Limbah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4320480" cy="4961527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116653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en-US" sz="3600" dirty="0"/>
              <a:t>3. MERAWAT SPRAYER DENGAN BAIK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4048" y="1196752"/>
            <a:ext cx="3888432" cy="4968552"/>
          </a:xfrm>
          <a:ln>
            <a:solidFill>
              <a:srgbClr val="FF6600"/>
            </a:solidFill>
          </a:ln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err="1"/>
              <a:t>Memeriksa</a:t>
            </a:r>
            <a:r>
              <a:rPr lang="en-US" dirty="0"/>
              <a:t> </a:t>
            </a:r>
            <a:r>
              <a:rPr lang="en-US" dirty="0" err="1"/>
              <a:t>kebocoran</a:t>
            </a:r>
            <a:r>
              <a:rPr lang="en-US" dirty="0"/>
              <a:t> sprayer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Mencegah</a:t>
            </a:r>
            <a:r>
              <a:rPr lang="en-US" dirty="0"/>
              <a:t> </a:t>
            </a:r>
            <a:r>
              <a:rPr lang="en-US" dirty="0" err="1"/>
              <a:t>kontaminasi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Memperbaiki</a:t>
            </a:r>
            <a:r>
              <a:rPr lang="en-US" dirty="0"/>
              <a:t> </a:t>
            </a:r>
            <a:r>
              <a:rPr lang="en-US" dirty="0" err="1"/>
              <a:t>kebocoran</a:t>
            </a:r>
            <a:r>
              <a:rPr lang="en-US" dirty="0"/>
              <a:t> sprayer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Perawatan</a:t>
            </a:r>
            <a:r>
              <a:rPr lang="en-US" dirty="0"/>
              <a:t> </a:t>
            </a:r>
            <a:r>
              <a:rPr lang="en-US" dirty="0" err="1"/>
              <a:t>berkala</a:t>
            </a:r>
            <a:r>
              <a:rPr lang="en-US" dirty="0"/>
              <a:t> sprayer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96753"/>
            <a:ext cx="4478055" cy="4968552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215560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4. SENANTIASA MEMBERSIHKAN DIRI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9688" y="1412776"/>
            <a:ext cx="4114800" cy="4896544"/>
          </a:xfrm>
          <a:ln>
            <a:solidFill>
              <a:srgbClr val="FF6600"/>
            </a:solidFill>
          </a:ln>
        </p:spPr>
        <p:txBody>
          <a:bodyPr>
            <a:normAutofit lnSpcReduction="10000"/>
          </a:bodyPr>
          <a:lstStyle/>
          <a:p>
            <a:r>
              <a:rPr lang="en-US" dirty="0" err="1"/>
              <a:t>Cuci</a:t>
            </a:r>
            <a:r>
              <a:rPr lang="en-US" dirty="0"/>
              <a:t> </a:t>
            </a:r>
            <a:r>
              <a:rPr lang="en-US" dirty="0" err="1"/>
              <a:t>Tangan</a:t>
            </a:r>
            <a:r>
              <a:rPr lang="en-US" dirty="0"/>
              <a:t>, </a:t>
            </a:r>
            <a:r>
              <a:rPr lang="en-US" dirty="0" err="1"/>
              <a:t>Muka</a:t>
            </a:r>
            <a:r>
              <a:rPr lang="en-US" dirty="0"/>
              <a:t>, </a:t>
            </a:r>
            <a:r>
              <a:rPr lang="en-US" dirty="0" err="1"/>
              <a:t>Mandi</a:t>
            </a:r>
            <a:r>
              <a:rPr lang="en-US" dirty="0"/>
              <a:t> (</a:t>
            </a:r>
            <a:r>
              <a:rPr lang="en-US" dirty="0" err="1"/>
              <a:t>Utamakan</a:t>
            </a:r>
            <a:r>
              <a:rPr lang="en-US" dirty="0"/>
              <a:t> </a:t>
            </a:r>
            <a:r>
              <a:rPr lang="en-US" dirty="0" err="1"/>
              <a:t>Kebersihan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) </a:t>
            </a:r>
          </a:p>
          <a:p>
            <a:r>
              <a:rPr lang="en-US" dirty="0" err="1"/>
              <a:t>Membersihkan</a:t>
            </a:r>
            <a:r>
              <a:rPr lang="en-US" dirty="0"/>
              <a:t>/ </a:t>
            </a:r>
            <a:r>
              <a:rPr lang="en-US" dirty="0" err="1"/>
              <a:t>Mencuci</a:t>
            </a:r>
            <a:r>
              <a:rPr lang="en-US" dirty="0"/>
              <a:t> APD (</a:t>
            </a:r>
            <a:r>
              <a:rPr lang="en-US" dirty="0" err="1"/>
              <a:t>Pakaian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)</a:t>
            </a:r>
          </a:p>
          <a:p>
            <a:r>
              <a:rPr lang="en-US" dirty="0" err="1"/>
              <a:t>Pakaian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terpisah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pakaian</a:t>
            </a:r>
            <a:r>
              <a:rPr lang="en-US" dirty="0"/>
              <a:t> </a:t>
            </a:r>
            <a:r>
              <a:rPr lang="en-US" dirty="0" err="1"/>
              <a:t>harian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64" y="1412777"/>
            <a:ext cx="4401828" cy="4899812"/>
          </a:xfrm>
          <a:prstGeom prst="rect">
            <a:avLst/>
          </a:prstGeom>
          <a:noFill/>
          <a:ln w="9525">
            <a:solidFill>
              <a:srgbClr val="9BBB5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606290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en-US" dirty="0"/>
              <a:t>5. MENGENAKAN ALAT PELINDUNG DIRI (APD)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5672" y="1196752"/>
            <a:ext cx="4114800" cy="4968552"/>
          </a:xfrm>
          <a:ln>
            <a:solidFill>
              <a:srgbClr val="FF6600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b="1" dirty="0" err="1"/>
              <a:t>Perlindungan</a:t>
            </a:r>
            <a:r>
              <a:rPr lang="en-US" b="1" dirty="0"/>
              <a:t> </a:t>
            </a:r>
            <a:r>
              <a:rPr lang="en-US" b="1" dirty="0" err="1"/>
              <a:t>Terbaik</a:t>
            </a:r>
            <a:r>
              <a:rPr lang="en-US" b="1" dirty="0"/>
              <a:t> </a:t>
            </a:r>
            <a:r>
              <a:rPr lang="en-US" b="1" dirty="0" err="1"/>
              <a:t>adalah</a:t>
            </a:r>
            <a:r>
              <a:rPr lang="en-US" b="1" dirty="0"/>
              <a:t> </a:t>
            </a:r>
            <a:r>
              <a:rPr lang="en-US" b="1" dirty="0" err="1"/>
              <a:t>memakai</a:t>
            </a:r>
            <a:r>
              <a:rPr lang="en-US" b="1" dirty="0"/>
              <a:t> APD</a:t>
            </a:r>
          </a:p>
          <a:p>
            <a:r>
              <a:rPr lang="en-US" dirty="0" err="1"/>
              <a:t>Jenis-jenis</a:t>
            </a:r>
            <a:r>
              <a:rPr lang="en-US" dirty="0"/>
              <a:t> APD</a:t>
            </a:r>
          </a:p>
          <a:p>
            <a:r>
              <a:rPr lang="en-US" dirty="0"/>
              <a:t>Beda </a:t>
            </a:r>
            <a:r>
              <a:rPr lang="en-US" dirty="0" err="1"/>
              <a:t>Pestisida</a:t>
            </a:r>
            <a:r>
              <a:rPr lang="en-US" dirty="0"/>
              <a:t> Beda APD</a:t>
            </a:r>
          </a:p>
          <a:p>
            <a:r>
              <a:rPr lang="en-US" dirty="0" err="1"/>
              <a:t>Pestisida</a:t>
            </a:r>
            <a:r>
              <a:rPr lang="en-US" dirty="0"/>
              <a:t> </a:t>
            </a:r>
            <a:r>
              <a:rPr lang="en-US" dirty="0" err="1"/>
              <a:t>Pekat</a:t>
            </a:r>
            <a:r>
              <a:rPr lang="en-US" dirty="0"/>
              <a:t>, APD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Lengkap</a:t>
            </a:r>
            <a:endParaRPr lang="en-US" dirty="0"/>
          </a:p>
          <a:p>
            <a:r>
              <a:rPr lang="en-US" dirty="0" err="1"/>
              <a:t>Alternatif</a:t>
            </a:r>
            <a:r>
              <a:rPr lang="en-US" dirty="0"/>
              <a:t> APD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96752"/>
            <a:ext cx="4439970" cy="4998343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38502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05" y="666437"/>
            <a:ext cx="8957633" cy="515816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7761" y="5974025"/>
            <a:ext cx="2547694" cy="197241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just"/>
            <a:r>
              <a:rPr lang="en-US" sz="1200" spc="15" dirty="0" err="1">
                <a:latin typeface="Arial"/>
              </a:rPr>
              <a:t>Pds</a:t>
            </a:r>
            <a:r>
              <a:rPr lang="en-US" sz="1200" spc="15" dirty="0">
                <a:latin typeface="Arial"/>
              </a:rPr>
              <a:t>/pesticide/2008-Untuk </a:t>
            </a:r>
            <a:r>
              <a:rPr lang="en-US" sz="1200" spc="15" dirty="0" err="1">
                <a:latin typeface="Arial"/>
              </a:rPr>
              <a:t>umum</a:t>
            </a:r>
            <a:endParaRPr lang="en-US" sz="1200" spc="15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98804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1026"/>
          <p:cNvSpPr txBox="1">
            <a:spLocks noChangeArrowheads="1"/>
          </p:cNvSpPr>
          <p:nvPr/>
        </p:nvSpPr>
        <p:spPr>
          <a:xfrm>
            <a:off x="457200" y="274638"/>
            <a:ext cx="8229600" cy="99412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3200" dirty="0">
                <a:solidFill>
                  <a:srgbClr val="000000"/>
                </a:solidFill>
                <a:cs typeface="+mj-cs"/>
              </a:rPr>
              <a:t>PENYEMPROTAN YANG EFEKTIF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041314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717" y="896552"/>
            <a:ext cx="2351718" cy="17273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880" y="3693794"/>
            <a:ext cx="6750637" cy="202321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86921" y="227127"/>
            <a:ext cx="7938556" cy="361609"/>
          </a:xfrm>
          <a:prstGeom prst="rect">
            <a:avLst/>
          </a:prstGeom>
          <a:solidFill>
            <a:srgbClr val="FBD5B4"/>
          </a:solidFill>
        </p:spPr>
        <p:txBody>
          <a:bodyPr lIns="0" tIns="0" rIns="0" bIns="0">
            <a:noAutofit/>
          </a:bodyPr>
          <a:lstStyle/>
          <a:p>
            <a:r>
              <a:rPr lang="en-US" sz="2500" b="1" spc="20" dirty="0" err="1">
                <a:latin typeface="Arial"/>
              </a:rPr>
              <a:t>Faktor</a:t>
            </a:r>
            <a:r>
              <a:rPr lang="en-US" sz="2500" b="1" spc="20" dirty="0">
                <a:latin typeface="Arial"/>
              </a:rPr>
              <a:t> yang </a:t>
            </a:r>
            <a:r>
              <a:rPr lang="en-US" sz="2500" b="1" spc="20" dirty="0" err="1">
                <a:latin typeface="Arial"/>
              </a:rPr>
              <a:t>Mempengaruhi</a:t>
            </a:r>
            <a:r>
              <a:rPr lang="en-US" sz="2500" b="1" spc="20" dirty="0">
                <a:latin typeface="Arial"/>
              </a:rPr>
              <a:t> </a:t>
            </a:r>
            <a:r>
              <a:rPr lang="en-US" sz="2500" b="1" spc="20" dirty="0" err="1">
                <a:latin typeface="Arial"/>
              </a:rPr>
              <a:t>Efikasi</a:t>
            </a:r>
            <a:r>
              <a:rPr lang="en-US" sz="2500" b="1" spc="20" dirty="0">
                <a:latin typeface="Arial"/>
              </a:rPr>
              <a:t> </a:t>
            </a:r>
            <a:r>
              <a:rPr lang="en-US" sz="2500" b="1" spc="20" dirty="0" err="1">
                <a:latin typeface="Arial"/>
              </a:rPr>
              <a:t>Pestisida</a:t>
            </a:r>
            <a:endParaRPr lang="en-US" sz="2500" b="1" spc="20" dirty="0">
              <a:latin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03961" y="1302989"/>
            <a:ext cx="2981858" cy="106988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ctr">
              <a:lnSpc>
                <a:spcPts val="2838"/>
              </a:lnSpc>
            </a:pPr>
            <a:r>
              <a:rPr lang="en-US" sz="2200" b="1">
                <a:latin typeface="Arial"/>
              </a:rPr>
              <a:t>Lima Tepat</a:t>
            </a:r>
            <a:br/>
            <a:r>
              <a:rPr lang="en-US" sz="2200" b="1">
                <a:latin typeface="Arial"/>
              </a:rPr>
              <a:t>bagi</a:t>
            </a:r>
          </a:p>
          <a:p>
            <a:pPr algn="ctr">
              <a:lnSpc>
                <a:spcPts val="2838"/>
              </a:lnSpc>
            </a:pPr>
            <a:r>
              <a:rPr lang="en-US" sz="2200" b="1">
                <a:latin typeface="Arial"/>
              </a:rPr>
              <a:t>Aplikasi Pestisida</a:t>
            </a:r>
          </a:p>
        </p:txBody>
      </p:sp>
      <p:sp>
        <p:nvSpPr>
          <p:cNvPr id="7" name="Rectangle 6"/>
          <p:cNvSpPr/>
          <p:nvPr/>
        </p:nvSpPr>
        <p:spPr>
          <a:xfrm>
            <a:off x="1411031" y="2713564"/>
            <a:ext cx="1670323" cy="472184"/>
          </a:xfrm>
          <a:prstGeom prst="rect">
            <a:avLst/>
          </a:prstGeom>
          <a:solidFill>
            <a:srgbClr val="010066"/>
          </a:solidFill>
        </p:spPr>
        <p:txBody>
          <a:bodyPr lIns="0" tIns="0" rIns="0" bIns="0">
            <a:noAutofit/>
          </a:bodyPr>
          <a:lstStyle/>
          <a:p>
            <a:pPr algn="ctr">
              <a:lnSpc>
                <a:spcPts val="1892"/>
              </a:lnSpc>
            </a:pPr>
            <a:r>
              <a:rPr lang="en-US" sz="1400" b="1" spc="10" dirty="0">
                <a:solidFill>
                  <a:srgbClr val="FFFFFF"/>
                </a:solidFill>
                <a:latin typeface="Arial"/>
              </a:rPr>
              <a:t>(1) </a:t>
            </a:r>
            <a:r>
              <a:rPr lang="en-US" sz="1400" b="1" spc="10" dirty="0" err="1">
                <a:solidFill>
                  <a:srgbClr val="FFFFFF"/>
                </a:solidFill>
                <a:latin typeface="Arial"/>
              </a:rPr>
              <a:t>Tepat</a:t>
            </a:r>
            <a:br>
              <a:rPr dirty="0"/>
            </a:br>
            <a:r>
              <a:rPr lang="en-US" sz="1400" b="1" spc="10" dirty="0" err="1">
                <a:solidFill>
                  <a:srgbClr val="FFFFFF"/>
                </a:solidFill>
                <a:latin typeface="Arial"/>
              </a:rPr>
              <a:t>Sasaran</a:t>
            </a:r>
            <a:r>
              <a:rPr lang="en-US" sz="1400" b="1" spc="10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1400" b="1" spc="10" dirty="0" err="1">
                <a:solidFill>
                  <a:srgbClr val="FFFFFF"/>
                </a:solidFill>
                <a:latin typeface="Arial"/>
              </a:rPr>
              <a:t>Aplikasi</a:t>
            </a:r>
            <a:endParaRPr lang="en-US" sz="1400" b="1" spc="1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569734" y="5110346"/>
            <a:ext cx="1549722" cy="457242"/>
          </a:xfrm>
          <a:prstGeom prst="rect">
            <a:avLst/>
          </a:prstGeom>
          <a:solidFill>
            <a:srgbClr val="010066"/>
          </a:solidFill>
        </p:spPr>
        <p:txBody>
          <a:bodyPr lIns="0" tIns="0" rIns="0" bIns="0">
            <a:noAutofit/>
          </a:bodyPr>
          <a:lstStyle/>
          <a:p>
            <a:pPr indent="375437">
              <a:lnSpc>
                <a:spcPts val="1868"/>
              </a:lnSpc>
            </a:pPr>
            <a:r>
              <a:rPr lang="en-US" sz="1400" b="1" spc="10">
                <a:solidFill>
                  <a:srgbClr val="FFFFFF"/>
                </a:solidFill>
                <a:latin typeface="Arial"/>
              </a:rPr>
              <a:t>(4) Tepat</a:t>
            </a:r>
            <a:br/>
            <a:r>
              <a:rPr lang="en-US" sz="1400" b="1" spc="10">
                <a:solidFill>
                  <a:srgbClr val="FFFFFF"/>
                </a:solidFill>
                <a:latin typeface="Arial"/>
              </a:rPr>
              <a:t>Takaran Aplikasi</a:t>
            </a:r>
          </a:p>
        </p:txBody>
      </p:sp>
      <p:sp>
        <p:nvSpPr>
          <p:cNvPr id="10" name="Rectangle 9"/>
          <p:cNvSpPr/>
          <p:nvPr/>
        </p:nvSpPr>
        <p:spPr>
          <a:xfrm>
            <a:off x="1613036" y="5110346"/>
            <a:ext cx="1395956" cy="457242"/>
          </a:xfrm>
          <a:prstGeom prst="rect">
            <a:avLst/>
          </a:prstGeom>
          <a:solidFill>
            <a:srgbClr val="010066"/>
          </a:solidFill>
        </p:spPr>
        <p:txBody>
          <a:bodyPr lIns="0" tIns="0" rIns="0" bIns="0">
            <a:noAutofit/>
          </a:bodyPr>
          <a:lstStyle/>
          <a:p>
            <a:pPr indent="300350">
              <a:lnSpc>
                <a:spcPts val="1868"/>
              </a:lnSpc>
            </a:pPr>
            <a:r>
              <a:rPr lang="en-US" sz="1400" b="1" spc="10">
                <a:solidFill>
                  <a:srgbClr val="FFFFFF"/>
                </a:solidFill>
                <a:latin typeface="Arial"/>
              </a:rPr>
              <a:t>(3) Tepat</a:t>
            </a:r>
            <a:br/>
            <a:r>
              <a:rPr lang="en-US" sz="1400" b="1" spc="10">
                <a:solidFill>
                  <a:srgbClr val="FFFFFF"/>
                </a:solidFill>
                <a:latin typeface="Arial"/>
              </a:rPr>
              <a:t>Waktu Aplikasi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47744" y="5812645"/>
            <a:ext cx="1584176" cy="457242"/>
          </a:xfrm>
          <a:prstGeom prst="rect">
            <a:avLst/>
          </a:prstGeom>
          <a:solidFill>
            <a:srgbClr val="010066"/>
          </a:solidFill>
        </p:spPr>
        <p:txBody>
          <a:bodyPr lIns="0" tIns="0" rIns="0" bIns="0">
            <a:noAutofit/>
          </a:bodyPr>
          <a:lstStyle/>
          <a:p>
            <a:pPr>
              <a:lnSpc>
                <a:spcPts val="1868"/>
              </a:lnSpc>
            </a:pPr>
            <a:r>
              <a:rPr lang="en-US" sz="1400" b="1" spc="15" dirty="0">
                <a:solidFill>
                  <a:srgbClr val="FFFFFF"/>
                </a:solidFill>
                <a:latin typeface="Arial"/>
              </a:rPr>
              <a:t>(5) </a:t>
            </a:r>
            <a:r>
              <a:rPr lang="en-US" sz="1400" b="1" spc="15" dirty="0" err="1">
                <a:solidFill>
                  <a:srgbClr val="FFFFFF"/>
                </a:solidFill>
                <a:latin typeface="Arial"/>
              </a:rPr>
              <a:t>Tepat</a:t>
            </a:r>
            <a:endParaRPr lang="en-US" sz="1400" b="1" spc="15" dirty="0">
              <a:solidFill>
                <a:srgbClr val="FFFFFF"/>
              </a:solidFill>
              <a:latin typeface="Arial"/>
            </a:endParaRPr>
          </a:p>
          <a:p>
            <a:pPr>
              <a:lnSpc>
                <a:spcPts val="1868"/>
              </a:lnSpc>
            </a:pPr>
            <a:r>
              <a:rPr lang="en-US" sz="1400" b="1" spc="15" dirty="0">
                <a:solidFill>
                  <a:srgbClr val="FFFFFF"/>
                </a:solidFill>
                <a:latin typeface="Arial"/>
              </a:rPr>
              <a:t>Cara </a:t>
            </a:r>
            <a:r>
              <a:rPr lang="en-US" sz="1400" b="1" spc="15" dirty="0" err="1">
                <a:solidFill>
                  <a:srgbClr val="FFFFFF"/>
                </a:solidFill>
                <a:latin typeface="Arial"/>
              </a:rPr>
              <a:t>Aplikasi</a:t>
            </a:r>
            <a:endParaRPr lang="en-US" sz="1400" b="1" spc="15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9139" y="5958561"/>
            <a:ext cx="2927587" cy="197241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just"/>
            <a:r>
              <a:rPr lang="en-US" sz="1200" spc="15" dirty="0" err="1">
                <a:latin typeface="Arial"/>
              </a:rPr>
              <a:t>Pds</a:t>
            </a:r>
            <a:r>
              <a:rPr lang="en-US" sz="1200" spc="15" dirty="0">
                <a:latin typeface="Arial"/>
              </a:rPr>
              <a:t>/pesticide </a:t>
            </a:r>
            <a:r>
              <a:rPr lang="en-US" sz="1200" spc="15" dirty="0" err="1">
                <a:latin typeface="Arial"/>
              </a:rPr>
              <a:t>appl</a:t>
            </a:r>
            <a:r>
              <a:rPr lang="en-US" sz="1200" spc="15" dirty="0">
                <a:latin typeface="Arial"/>
              </a:rPr>
              <a:t>/2005-Untuk </a:t>
            </a:r>
            <a:r>
              <a:rPr lang="en-US" sz="1200" spc="15" dirty="0" err="1">
                <a:latin typeface="Arial"/>
              </a:rPr>
              <a:t>umum</a:t>
            </a:r>
            <a:endParaRPr lang="en-US" sz="1200" spc="15" dirty="0">
              <a:latin typeface="Aria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539" y="1233260"/>
            <a:ext cx="1042987" cy="1390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6195870" y="2623909"/>
            <a:ext cx="1670323" cy="472184"/>
          </a:xfrm>
          <a:prstGeom prst="rect">
            <a:avLst/>
          </a:prstGeom>
          <a:solidFill>
            <a:srgbClr val="010066"/>
          </a:solidFill>
        </p:spPr>
        <p:txBody>
          <a:bodyPr lIns="0" tIns="0" rIns="0" bIns="0">
            <a:noAutofit/>
          </a:bodyPr>
          <a:lstStyle/>
          <a:p>
            <a:pPr algn="ctr">
              <a:lnSpc>
                <a:spcPts val="1892"/>
              </a:lnSpc>
            </a:pPr>
            <a:r>
              <a:rPr lang="en-US" sz="1400" b="1" spc="10" dirty="0">
                <a:solidFill>
                  <a:srgbClr val="FFFFFF"/>
                </a:solidFill>
                <a:latin typeface="Arial"/>
              </a:rPr>
              <a:t>(2) </a:t>
            </a:r>
            <a:r>
              <a:rPr lang="en-US" sz="1400" b="1" spc="10" dirty="0" err="1">
                <a:solidFill>
                  <a:srgbClr val="FFFFFF"/>
                </a:solidFill>
                <a:latin typeface="Arial"/>
              </a:rPr>
              <a:t>Tepat</a:t>
            </a:r>
            <a:r>
              <a:rPr lang="en-US" dirty="0"/>
              <a:t> </a:t>
            </a:r>
            <a:r>
              <a:rPr lang="en-US" sz="1400" b="1" dirty="0" err="1">
                <a:solidFill>
                  <a:schemeClr val="bg1"/>
                </a:solidFill>
              </a:rPr>
              <a:t>Pestisida</a:t>
            </a:r>
            <a:endParaRPr lang="en-US" sz="2400" b="1" spc="10" dirty="0">
              <a:solidFill>
                <a:schemeClr val="bg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55312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6241936" y="1393897"/>
            <a:ext cx="1872208" cy="594943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Pengamatan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717" y="1413611"/>
            <a:ext cx="2351718" cy="172735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auto">
          <a:xfrm>
            <a:off x="6084168" y="2457449"/>
            <a:ext cx="2688187" cy="827535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Identifikasi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OPT : Hama, </a:t>
            </a:r>
            <a:r>
              <a:rPr lang="en-US" sz="2000" dirty="0" err="1"/>
              <a:t>Penyakit</a:t>
            </a:r>
            <a:r>
              <a:rPr lang="en-US" sz="2000" dirty="0"/>
              <a:t>, </a:t>
            </a:r>
            <a:r>
              <a:rPr lang="en-US" sz="2000" dirty="0" err="1"/>
              <a:t>Gulma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6241936" y="3717032"/>
            <a:ext cx="2218496" cy="504056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Kepekaan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Sasaran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023440" y="4746114"/>
            <a:ext cx="2924824" cy="555094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Identifikasi</a:t>
            </a:r>
            <a:r>
              <a:rPr kumimoji="0" lang="en-US" sz="2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2000" b="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musuh</a:t>
            </a:r>
            <a:r>
              <a:rPr kumimoji="0" lang="en-US" sz="2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2000" b="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alami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467544" y="4746114"/>
            <a:ext cx="3096344" cy="555094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Penentuan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bidang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sasaran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 flipV="1">
            <a:off x="3298435" y="1772816"/>
            <a:ext cx="2713725" cy="1"/>
          </a:xfrm>
          <a:prstGeom prst="straightConnector1">
            <a:avLst/>
          </a:prstGeom>
          <a:solidFill>
            <a:schemeClr val="accent2"/>
          </a:solidFill>
          <a:ln w="38100" cap="flat" cmpd="sng" algn="ctr">
            <a:solidFill>
              <a:schemeClr val="accent3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3380247" y="2137097"/>
            <a:ext cx="2559905" cy="643831"/>
          </a:xfrm>
          <a:prstGeom prst="straightConnector1">
            <a:avLst/>
          </a:prstGeom>
          <a:solidFill>
            <a:schemeClr val="accent2"/>
          </a:solidFill>
          <a:ln w="38100" cap="flat" cmpd="sng" algn="ctr">
            <a:solidFill>
              <a:srgbClr val="9BBB59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3422680" y="2556222"/>
            <a:ext cx="2589480" cy="1448842"/>
          </a:xfrm>
          <a:prstGeom prst="straightConnector1">
            <a:avLst/>
          </a:prstGeom>
          <a:solidFill>
            <a:schemeClr val="accent2"/>
          </a:solidFill>
          <a:ln w="38100" cap="flat" cmpd="sng" algn="ctr">
            <a:solidFill>
              <a:srgbClr val="9BBB59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>
            <a:off x="3203848" y="2900628"/>
            <a:ext cx="1756249" cy="1693086"/>
          </a:xfrm>
          <a:prstGeom prst="straightConnector1">
            <a:avLst/>
          </a:prstGeom>
          <a:solidFill>
            <a:schemeClr val="accent2"/>
          </a:solidFill>
          <a:ln w="38100" cap="flat" cmpd="sng" algn="ctr">
            <a:solidFill>
              <a:srgbClr val="9BBB59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 flipH="1">
            <a:off x="2123728" y="3140968"/>
            <a:ext cx="360040" cy="1368152"/>
          </a:xfrm>
          <a:prstGeom prst="straightConnector1">
            <a:avLst/>
          </a:prstGeom>
          <a:solidFill>
            <a:schemeClr val="accent2"/>
          </a:solidFill>
          <a:ln w="38100" cap="flat" cmpd="sng" algn="ctr">
            <a:solidFill>
              <a:srgbClr val="9BBB59"/>
            </a:solidFill>
            <a:prstDash val="solid"/>
            <a:round/>
            <a:headEnd type="none" w="sm" len="sm"/>
            <a:tailEnd type="arrow"/>
          </a:ln>
          <a:effectLst/>
        </p:spPr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804212"/>
            <a:ext cx="2083979" cy="760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97895" y="5877272"/>
            <a:ext cx="2959608" cy="20116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/>
            <a:r>
              <a:rPr lang="en-US" sz="1200" spc="15">
                <a:latin typeface="Arial"/>
              </a:rPr>
              <a:t>Pds/pesticide appl/2005-Untuk umum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43608" y="116632"/>
            <a:ext cx="7254145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>
            <a:noAutofit/>
          </a:bodyPr>
          <a:lstStyle/>
          <a:p>
            <a:pPr marL="37544" marR="350408" indent="825962" algn="ctr">
              <a:lnSpc>
                <a:spcPts val="3784"/>
              </a:lnSpc>
            </a:pPr>
            <a:r>
              <a:rPr lang="en-US" sz="2900" b="1" spc="10" dirty="0">
                <a:solidFill>
                  <a:srgbClr val="000000"/>
                </a:solidFill>
                <a:latin typeface="Arial"/>
              </a:rPr>
              <a:t>I. TEPAT SASARAN</a:t>
            </a:r>
          </a:p>
        </p:txBody>
      </p:sp>
    </p:spTree>
    <p:extLst>
      <p:ext uri="{BB962C8B-B14F-4D97-AF65-F5344CB8AC3E}">
        <p14:creationId xmlns:p14="http://schemas.microsoft.com/office/powerpoint/2010/main" val="15773932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499992" y="1124744"/>
            <a:ext cx="4536504" cy="72008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25400">
            <a:solidFill>
              <a:schemeClr val="tx1"/>
            </a:solidFill>
          </a:ln>
        </p:spPr>
        <p:txBody>
          <a:bodyPr lIns="0" tIns="0" rIns="0" bIns="0">
            <a:noAutofit/>
          </a:bodyPr>
          <a:lstStyle/>
          <a:p>
            <a:pPr marL="342900" marR="12700" indent="-342900">
              <a:lnSpc>
                <a:spcPts val="2376"/>
              </a:lnSpc>
              <a:spcAft>
                <a:spcPts val="1050"/>
              </a:spcAft>
              <a:buFont typeface="+mj-lt"/>
              <a:buAutoNum type="alphaLcPeriod"/>
            </a:pPr>
            <a:r>
              <a:rPr lang="en-US" sz="1800" b="1" dirty="0" err="1">
                <a:latin typeface="Arial"/>
              </a:rPr>
              <a:t>Jenis</a:t>
            </a:r>
            <a:r>
              <a:rPr lang="en-US" sz="1800" b="1" dirty="0">
                <a:latin typeface="Arial"/>
              </a:rPr>
              <a:t> </a:t>
            </a:r>
            <a:r>
              <a:rPr lang="en-US" sz="1800" b="1" dirty="0" err="1">
                <a:latin typeface="Arial"/>
              </a:rPr>
              <a:t>pestisida</a:t>
            </a:r>
            <a:r>
              <a:rPr lang="en-US" sz="1800" dirty="0">
                <a:latin typeface="Arial"/>
              </a:rPr>
              <a:t>: </a:t>
            </a:r>
            <a:r>
              <a:rPr lang="en-US" dirty="0" err="1">
                <a:latin typeface="Arial"/>
              </a:rPr>
              <a:t>I</a:t>
            </a:r>
            <a:r>
              <a:rPr lang="en-US" sz="1800" dirty="0" err="1">
                <a:latin typeface="Arial"/>
              </a:rPr>
              <a:t>nsektisida</a:t>
            </a:r>
            <a:r>
              <a:rPr lang="en-US" sz="1800" dirty="0">
                <a:latin typeface="Arial"/>
              </a:rPr>
              <a:t>,</a:t>
            </a:r>
            <a:r>
              <a:rPr lang="en-US" dirty="0"/>
              <a:t> </a:t>
            </a:r>
            <a:r>
              <a:rPr lang="en-US" sz="1800" dirty="0" err="1">
                <a:latin typeface="Arial"/>
              </a:rPr>
              <a:t>fungisida</a:t>
            </a:r>
            <a:r>
              <a:rPr lang="en-US" sz="1800" dirty="0">
                <a:latin typeface="Arial"/>
              </a:rPr>
              <a:t>, </a:t>
            </a:r>
            <a:r>
              <a:rPr lang="en-US" sz="1800" dirty="0" err="1">
                <a:latin typeface="Arial"/>
              </a:rPr>
              <a:t>acarisida</a:t>
            </a:r>
            <a:r>
              <a:rPr lang="en-US" sz="1800" dirty="0">
                <a:latin typeface="Arial"/>
              </a:rPr>
              <a:t>, </a:t>
            </a:r>
            <a:r>
              <a:rPr lang="en-US" sz="1800" dirty="0" err="1">
                <a:latin typeface="Arial"/>
              </a:rPr>
              <a:t>herbisida</a:t>
            </a:r>
            <a:r>
              <a:rPr lang="en-US" sz="1800" dirty="0">
                <a:latin typeface="Arial"/>
              </a:rPr>
              <a:t>,</a:t>
            </a:r>
            <a:r>
              <a:rPr lang="en-US" dirty="0"/>
              <a:t> </a:t>
            </a:r>
            <a:r>
              <a:rPr lang="en-US" sz="1800" dirty="0" err="1">
                <a:latin typeface="Arial"/>
              </a:rPr>
              <a:t>molluskisida</a:t>
            </a:r>
            <a:r>
              <a:rPr lang="en-US" sz="1800" dirty="0">
                <a:latin typeface="Arial"/>
              </a:rPr>
              <a:t>, </a:t>
            </a:r>
            <a:r>
              <a:rPr lang="en-US" sz="1800" dirty="0" err="1">
                <a:latin typeface="Arial"/>
              </a:rPr>
              <a:t>dsb</a:t>
            </a:r>
            <a:r>
              <a:rPr lang="en-US" sz="1800" dirty="0">
                <a:latin typeface="Arial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4499992" y="2132856"/>
            <a:ext cx="4536504" cy="64807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25400">
            <a:solidFill>
              <a:schemeClr val="tx1"/>
            </a:solidFill>
          </a:ln>
        </p:spPr>
        <p:txBody>
          <a:bodyPr lIns="0" tIns="0" rIns="0" bIns="0">
            <a:noAutofit/>
          </a:bodyPr>
          <a:lstStyle/>
          <a:p>
            <a:pPr marL="342900" marR="12700" indent="-342900">
              <a:lnSpc>
                <a:spcPts val="2400"/>
              </a:lnSpc>
              <a:spcBef>
                <a:spcPts val="1050"/>
              </a:spcBef>
              <a:spcAft>
                <a:spcPts val="1050"/>
              </a:spcAft>
              <a:buFont typeface="+mj-lt"/>
              <a:buAutoNum type="alphaLcPeriod" startAt="2"/>
            </a:pPr>
            <a:r>
              <a:rPr lang="en-US" sz="1800" b="1" dirty="0" err="1">
                <a:latin typeface="Arial"/>
              </a:rPr>
              <a:t>Mobilitas</a:t>
            </a:r>
            <a:r>
              <a:rPr lang="en-US" sz="1800" b="1" dirty="0">
                <a:latin typeface="Arial"/>
              </a:rPr>
              <a:t>:</a:t>
            </a:r>
            <a:r>
              <a:rPr lang="en-US" sz="1800" dirty="0">
                <a:latin typeface="Arial"/>
              </a:rPr>
              <a:t> non-</a:t>
            </a:r>
            <a:r>
              <a:rPr lang="en-US" sz="1800" dirty="0" err="1">
                <a:latin typeface="Arial"/>
              </a:rPr>
              <a:t>sistemik</a:t>
            </a:r>
            <a:r>
              <a:rPr lang="en-US" sz="1800" dirty="0">
                <a:latin typeface="Arial"/>
              </a:rPr>
              <a:t>,</a:t>
            </a:r>
            <a:r>
              <a:rPr lang="en-US" dirty="0"/>
              <a:t> </a:t>
            </a:r>
            <a:r>
              <a:rPr lang="en-US" sz="1800" dirty="0" err="1">
                <a:latin typeface="Arial"/>
              </a:rPr>
              <a:t>sistemik</a:t>
            </a:r>
            <a:r>
              <a:rPr lang="en-US" sz="1800" dirty="0">
                <a:latin typeface="Arial"/>
              </a:rPr>
              <a:t>, </a:t>
            </a:r>
            <a:r>
              <a:rPr lang="en-US" sz="1800" dirty="0" err="1">
                <a:latin typeface="Arial"/>
              </a:rPr>
              <a:t>translaminar</a:t>
            </a:r>
            <a:r>
              <a:rPr lang="en-US" dirty="0">
                <a:latin typeface="Arial"/>
              </a:rPr>
              <a:t>, </a:t>
            </a:r>
            <a:endParaRPr lang="en-US" sz="1800" dirty="0"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99992" y="3140968"/>
            <a:ext cx="4536504" cy="792088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25400">
            <a:solidFill>
              <a:schemeClr val="tx1"/>
            </a:solidFill>
          </a:ln>
        </p:spPr>
        <p:txBody>
          <a:bodyPr lIns="0" tIns="0" rIns="0" bIns="0">
            <a:noAutofit/>
          </a:bodyPr>
          <a:lstStyle/>
          <a:p>
            <a:pPr marL="342900" marR="12700" indent="-342900">
              <a:lnSpc>
                <a:spcPts val="2376"/>
              </a:lnSpc>
              <a:spcBef>
                <a:spcPts val="1050"/>
              </a:spcBef>
              <a:buFont typeface="+mj-lt"/>
              <a:buAutoNum type="alphaLcPeriod" startAt="3"/>
            </a:pPr>
            <a:r>
              <a:rPr lang="en-US" sz="1800" b="1" dirty="0">
                <a:latin typeface="Arial"/>
              </a:rPr>
              <a:t>Cara </a:t>
            </a:r>
            <a:r>
              <a:rPr lang="en-US" sz="1800" b="1" dirty="0" err="1">
                <a:latin typeface="Arial"/>
              </a:rPr>
              <a:t>masuk</a:t>
            </a:r>
            <a:r>
              <a:rPr lang="en-US" sz="1800" b="1" dirty="0">
                <a:latin typeface="Arial"/>
              </a:rPr>
              <a:t> </a:t>
            </a:r>
            <a:r>
              <a:rPr lang="en-US" sz="1800" b="1" dirty="0" err="1">
                <a:latin typeface="Arial"/>
              </a:rPr>
              <a:t>dalam</a:t>
            </a:r>
            <a:r>
              <a:rPr lang="en-US" sz="1800" b="1" dirty="0">
                <a:latin typeface="Arial"/>
              </a:rPr>
              <a:t> </a:t>
            </a:r>
            <a:r>
              <a:rPr lang="en-US" sz="1800" b="1" dirty="0" err="1">
                <a:latin typeface="Arial"/>
              </a:rPr>
              <a:t>tubuh</a:t>
            </a:r>
            <a:r>
              <a:rPr lang="en-US" b="1" dirty="0">
                <a:latin typeface="Arial"/>
              </a:rPr>
              <a:t> </a:t>
            </a:r>
            <a:r>
              <a:rPr lang="en-US" sz="1800" b="1" dirty="0" err="1">
                <a:latin typeface="Arial"/>
              </a:rPr>
              <a:t>serangga</a:t>
            </a:r>
            <a:r>
              <a:rPr lang="en-US" sz="1800" b="1" dirty="0">
                <a:latin typeface="Arial"/>
              </a:rPr>
              <a:t>: </a:t>
            </a:r>
            <a:r>
              <a:rPr lang="en-US" sz="1800" dirty="0" err="1">
                <a:latin typeface="Arial"/>
              </a:rPr>
              <a:t>Racun</a:t>
            </a:r>
            <a:r>
              <a:rPr lang="en-US" sz="1800" dirty="0">
                <a:latin typeface="Arial"/>
              </a:rPr>
              <a:t> </a:t>
            </a:r>
            <a:r>
              <a:rPr lang="en-US" sz="1800" dirty="0" err="1">
                <a:latin typeface="Arial"/>
              </a:rPr>
              <a:t>kontak</a:t>
            </a:r>
            <a:r>
              <a:rPr lang="en-US" sz="1800" dirty="0">
                <a:latin typeface="Arial"/>
              </a:rPr>
              <a:t>, </a:t>
            </a:r>
            <a:r>
              <a:rPr lang="en-US" sz="1800" dirty="0" err="1">
                <a:latin typeface="Arial"/>
              </a:rPr>
              <a:t>racun</a:t>
            </a:r>
            <a:r>
              <a:rPr lang="en-US" sz="1800" dirty="0">
                <a:latin typeface="Arial"/>
              </a:rPr>
              <a:t> </a:t>
            </a:r>
            <a:r>
              <a:rPr lang="en-US" sz="1800" dirty="0" err="1">
                <a:latin typeface="Arial"/>
              </a:rPr>
              <a:t>perut</a:t>
            </a:r>
            <a:r>
              <a:rPr lang="en-US" sz="1800" dirty="0">
                <a:latin typeface="Arial"/>
              </a:rPr>
              <a:t>,</a:t>
            </a:r>
            <a:r>
              <a:rPr lang="en-US" dirty="0"/>
              <a:t> </a:t>
            </a:r>
            <a:r>
              <a:rPr lang="en-US" sz="1800" dirty="0" err="1">
                <a:latin typeface="Arial"/>
              </a:rPr>
              <a:t>inhalasi</a:t>
            </a:r>
            <a:endParaRPr lang="en-US" sz="1800" dirty="0">
              <a:latin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99992" y="4221088"/>
            <a:ext cx="4536504" cy="100811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25400">
            <a:solidFill>
              <a:schemeClr val="tx1"/>
            </a:solidFill>
          </a:ln>
        </p:spPr>
        <p:txBody>
          <a:bodyPr lIns="0" tIns="0" rIns="0" bIns="0">
            <a:noAutofit/>
          </a:bodyPr>
          <a:lstStyle/>
          <a:p>
            <a:pPr marL="342900" marR="12700" indent="-342900">
              <a:lnSpc>
                <a:spcPts val="2400"/>
              </a:lnSpc>
              <a:spcBef>
                <a:spcPts val="1050"/>
              </a:spcBef>
              <a:buFont typeface="+mj-lt"/>
              <a:buAutoNum type="alphaLcPeriod" startAt="4"/>
            </a:pPr>
            <a:r>
              <a:rPr lang="en-US" sz="1800" b="1" i="1" spc="25" dirty="0">
                <a:latin typeface="Arial"/>
              </a:rPr>
              <a:t>Mode of action:</a:t>
            </a:r>
            <a:r>
              <a:rPr lang="en-US" sz="1800" dirty="0">
                <a:latin typeface="Arial"/>
              </a:rPr>
              <a:t> </a:t>
            </a:r>
            <a:r>
              <a:rPr lang="en-US" sz="1800" dirty="0" err="1">
                <a:latin typeface="Arial"/>
              </a:rPr>
              <a:t>racun</a:t>
            </a:r>
            <a:r>
              <a:rPr lang="en-US" sz="1800" dirty="0">
                <a:latin typeface="Arial"/>
              </a:rPr>
              <a:t> </a:t>
            </a:r>
            <a:r>
              <a:rPr lang="en-US" sz="1800" dirty="0" err="1">
                <a:latin typeface="Arial"/>
              </a:rPr>
              <a:t>syaraf</a:t>
            </a:r>
            <a:r>
              <a:rPr lang="en-US" sz="1800" dirty="0">
                <a:latin typeface="Arial"/>
              </a:rPr>
              <a:t>, </a:t>
            </a:r>
            <a:r>
              <a:rPr lang="en-US" dirty="0" err="1">
                <a:latin typeface="Arial"/>
              </a:rPr>
              <a:t>r</a:t>
            </a:r>
            <a:r>
              <a:rPr lang="en-US" sz="1800" dirty="0" err="1">
                <a:latin typeface="Arial"/>
              </a:rPr>
              <a:t>acun</a:t>
            </a:r>
            <a:r>
              <a:rPr lang="en-US" sz="1800" dirty="0">
                <a:latin typeface="Arial"/>
              </a:rPr>
              <a:t> </a:t>
            </a:r>
            <a:r>
              <a:rPr lang="en-US" sz="1800" dirty="0" err="1">
                <a:latin typeface="Arial"/>
              </a:rPr>
              <a:t>metabolisme</a:t>
            </a:r>
            <a:r>
              <a:rPr lang="en-US" sz="1800" dirty="0">
                <a:latin typeface="Arial"/>
              </a:rPr>
              <a:t>, </a:t>
            </a:r>
            <a:r>
              <a:rPr lang="en-US" sz="1800" dirty="0" err="1">
                <a:latin typeface="Arial"/>
              </a:rPr>
              <a:t>racun</a:t>
            </a:r>
            <a:r>
              <a:rPr lang="en-US" dirty="0"/>
              <a:t> </a:t>
            </a:r>
            <a:r>
              <a:rPr lang="en-US" sz="1800" dirty="0" err="1">
                <a:latin typeface="Arial"/>
              </a:rPr>
              <a:t>pencernaan</a:t>
            </a:r>
            <a:r>
              <a:rPr lang="en-US" sz="1800" dirty="0">
                <a:latin typeface="Arial"/>
              </a:rPr>
              <a:t>, </a:t>
            </a:r>
            <a:r>
              <a:rPr lang="en-US" sz="1800" dirty="0" err="1">
                <a:latin typeface="Arial"/>
              </a:rPr>
              <a:t>racun</a:t>
            </a:r>
            <a:r>
              <a:rPr lang="en-US" sz="1800" dirty="0">
                <a:latin typeface="Arial"/>
              </a:rPr>
              <a:t> </a:t>
            </a:r>
            <a:r>
              <a:rPr lang="en-US" sz="1800" dirty="0" err="1">
                <a:latin typeface="Arial"/>
              </a:rPr>
              <a:t>pernafasan</a:t>
            </a:r>
            <a:r>
              <a:rPr lang="en-US" sz="1800" dirty="0">
                <a:latin typeface="Arial"/>
              </a:rPr>
              <a:t>, </a:t>
            </a:r>
            <a:r>
              <a:rPr lang="en-US" sz="1800" dirty="0" err="1">
                <a:latin typeface="Arial"/>
              </a:rPr>
              <a:t>dsb</a:t>
            </a:r>
            <a:r>
              <a:rPr lang="en-US" sz="1800" dirty="0">
                <a:latin typeface="Arial"/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4499992" y="5589240"/>
            <a:ext cx="4464496" cy="59131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25400">
            <a:solidFill>
              <a:schemeClr val="tx1"/>
            </a:solidFill>
          </a:ln>
        </p:spPr>
        <p:txBody>
          <a:bodyPr lIns="0" tIns="0" rIns="0" bIns="0">
            <a:noAutofit/>
          </a:bodyPr>
          <a:lstStyle/>
          <a:p>
            <a:pPr marL="342900" indent="-342900">
              <a:lnSpc>
                <a:spcPts val="2400"/>
              </a:lnSpc>
              <a:buFont typeface="+mj-lt"/>
              <a:buAutoNum type="alphaLcPeriod" startAt="5"/>
            </a:pPr>
            <a:r>
              <a:rPr lang="en-US" sz="1800" b="1" dirty="0" err="1">
                <a:latin typeface="Arial"/>
              </a:rPr>
              <a:t>Formulasi</a:t>
            </a:r>
            <a:r>
              <a:rPr lang="en-US" sz="1800" b="1" dirty="0">
                <a:latin typeface="Arial"/>
              </a:rPr>
              <a:t>: </a:t>
            </a:r>
            <a:r>
              <a:rPr lang="en-US" sz="1800" dirty="0">
                <a:latin typeface="Arial"/>
              </a:rPr>
              <a:t>SL, SC, EC, WP,</a:t>
            </a:r>
            <a:r>
              <a:rPr lang="en-US" dirty="0"/>
              <a:t> </a:t>
            </a:r>
            <a:r>
              <a:rPr lang="en-US" sz="1800" dirty="0">
                <a:latin typeface="Arial"/>
              </a:rPr>
              <a:t>WG, CS, DP, SP, OD, OF </a:t>
            </a:r>
            <a:r>
              <a:rPr lang="en-US" sz="1800" dirty="0" err="1">
                <a:latin typeface="Arial"/>
              </a:rPr>
              <a:t>dst</a:t>
            </a:r>
            <a:r>
              <a:rPr lang="en-US" sz="1800" dirty="0">
                <a:latin typeface="Arial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539552" y="5661248"/>
            <a:ext cx="3456384" cy="64807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25400">
            <a:solidFill>
              <a:schemeClr val="tx1"/>
            </a:solidFill>
          </a:ln>
        </p:spPr>
        <p:txBody>
          <a:bodyPr lIns="0" tIns="0" rIns="0" bIns="0">
            <a:noAutofit/>
          </a:bodyPr>
          <a:lstStyle/>
          <a:p>
            <a:pPr marL="342900" indent="-342900">
              <a:lnSpc>
                <a:spcPts val="2376"/>
              </a:lnSpc>
              <a:buFont typeface="+mj-lt"/>
              <a:buAutoNum type="alphaLcPeriod" startAt="6"/>
            </a:pPr>
            <a:r>
              <a:rPr lang="en-US" sz="1800" b="1" dirty="0" err="1">
                <a:latin typeface="Arial"/>
              </a:rPr>
              <a:t>Selektivitas</a:t>
            </a:r>
            <a:r>
              <a:rPr lang="en-US" sz="1800" b="1" dirty="0">
                <a:latin typeface="Arial"/>
              </a:rPr>
              <a:t>: </a:t>
            </a:r>
            <a:r>
              <a:rPr lang="en-US" sz="1800" dirty="0" err="1">
                <a:latin typeface="Arial"/>
              </a:rPr>
              <a:t>selektif</a:t>
            </a:r>
            <a:r>
              <a:rPr lang="en-US" dirty="0"/>
              <a:t> </a:t>
            </a:r>
            <a:r>
              <a:rPr lang="en-US" sz="1800" dirty="0" err="1">
                <a:latin typeface="Arial"/>
              </a:rPr>
              <a:t>dan</a:t>
            </a:r>
            <a:r>
              <a:rPr lang="en-US" sz="1800" dirty="0">
                <a:latin typeface="Arial"/>
              </a:rPr>
              <a:t> non </a:t>
            </a:r>
            <a:r>
              <a:rPr lang="en-US" sz="1800" dirty="0" err="1">
                <a:latin typeface="Arial"/>
              </a:rPr>
              <a:t>selektif</a:t>
            </a:r>
            <a:endParaRPr lang="en-US" sz="1800" dirty="0">
              <a:latin typeface="Arial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1673208" cy="2248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107504" y="1124744"/>
            <a:ext cx="1930808" cy="614366"/>
          </a:xfrm>
          <a:prstGeom prst="rect">
            <a:avLst/>
          </a:prstGeom>
          <a:solidFill>
            <a:srgbClr val="010066"/>
          </a:solidFill>
        </p:spPr>
        <p:txBody>
          <a:bodyPr lIns="0" tIns="0" rIns="0" bIns="0">
            <a:noAutofit/>
          </a:bodyPr>
          <a:lstStyle/>
          <a:p>
            <a:pPr algn="ctr">
              <a:lnSpc>
                <a:spcPts val="1892"/>
              </a:lnSpc>
            </a:pPr>
            <a:r>
              <a:rPr lang="en-US" sz="1800" b="1" spc="10" dirty="0">
                <a:solidFill>
                  <a:srgbClr val="FFFFFF"/>
                </a:solidFill>
                <a:latin typeface="Arial"/>
              </a:rPr>
              <a:t>(2) </a:t>
            </a:r>
            <a:r>
              <a:rPr lang="en-US" sz="1800" b="1" spc="10" dirty="0" err="1">
                <a:solidFill>
                  <a:srgbClr val="FFFFFF"/>
                </a:solidFill>
                <a:latin typeface="Arial"/>
              </a:rPr>
              <a:t>Tepat</a:t>
            </a:r>
            <a:br>
              <a:rPr sz="1100" dirty="0"/>
            </a:br>
            <a:r>
              <a:rPr lang="en-US" sz="1800" b="1" dirty="0" err="1">
                <a:solidFill>
                  <a:schemeClr val="bg1"/>
                </a:solidFill>
              </a:rPr>
              <a:t>Pestisida</a:t>
            </a:r>
            <a:endParaRPr lang="en-US" sz="3200" b="1" spc="10" dirty="0">
              <a:solidFill>
                <a:schemeClr val="bg1"/>
              </a:solidFill>
              <a:latin typeface="Arial"/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2123728" y="1484784"/>
            <a:ext cx="2304256" cy="0"/>
          </a:xfrm>
          <a:prstGeom prst="straightConnector1">
            <a:avLst/>
          </a:prstGeom>
          <a:solidFill>
            <a:schemeClr val="accent2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2051720" y="1844824"/>
            <a:ext cx="2232248" cy="432048"/>
          </a:xfrm>
          <a:prstGeom prst="straightConnector1">
            <a:avLst/>
          </a:prstGeom>
          <a:solidFill>
            <a:schemeClr val="accent2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2051720" y="2204864"/>
            <a:ext cx="2088232" cy="936104"/>
          </a:xfrm>
          <a:prstGeom prst="straightConnector1">
            <a:avLst/>
          </a:prstGeom>
          <a:solidFill>
            <a:schemeClr val="accent2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>
            <a:off x="2051720" y="2708920"/>
            <a:ext cx="2330468" cy="1656184"/>
          </a:xfrm>
          <a:prstGeom prst="straightConnector1">
            <a:avLst/>
          </a:prstGeom>
          <a:solidFill>
            <a:schemeClr val="accent2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2051720" y="3068960"/>
            <a:ext cx="2232248" cy="2520280"/>
          </a:xfrm>
          <a:prstGeom prst="straightConnector1">
            <a:avLst/>
          </a:prstGeom>
          <a:solidFill>
            <a:schemeClr val="accent2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1" name="Rectangle 20"/>
          <p:cNvSpPr/>
          <p:nvPr/>
        </p:nvSpPr>
        <p:spPr>
          <a:xfrm>
            <a:off x="1043608" y="116632"/>
            <a:ext cx="7254145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>
            <a:noAutofit/>
          </a:bodyPr>
          <a:lstStyle/>
          <a:p>
            <a:pPr marL="37544" marR="350408" indent="825962" algn="ctr">
              <a:lnSpc>
                <a:spcPts val="3784"/>
              </a:lnSpc>
            </a:pPr>
            <a:r>
              <a:rPr lang="en-US" sz="2900" b="1" spc="10" dirty="0">
                <a:solidFill>
                  <a:srgbClr val="000000"/>
                </a:solidFill>
                <a:latin typeface="Arial"/>
              </a:rPr>
              <a:t>II. TEPAT PESTISIDA</a:t>
            </a:r>
          </a:p>
        </p:txBody>
      </p:sp>
      <p:cxnSp>
        <p:nvCxnSpPr>
          <p:cNvPr id="34" name="Straight Arrow Connector 33"/>
          <p:cNvCxnSpPr/>
          <p:nvPr/>
        </p:nvCxnSpPr>
        <p:spPr bwMode="auto">
          <a:xfrm>
            <a:off x="1979712" y="3284984"/>
            <a:ext cx="144016" cy="2232248"/>
          </a:xfrm>
          <a:prstGeom prst="straightConnector1">
            <a:avLst/>
          </a:prstGeom>
          <a:solidFill>
            <a:schemeClr val="accent2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954647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132856"/>
            <a:ext cx="2182380" cy="151883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0" y="1484784"/>
            <a:ext cx="3168352" cy="567816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marL="405473" marR="62573" indent="-342900">
              <a:lnSpc>
                <a:spcPts val="2365"/>
              </a:lnSpc>
              <a:buFont typeface="+mj-lt"/>
              <a:buAutoNum type="alphaLcPeriod"/>
            </a:pPr>
            <a:r>
              <a:rPr lang="en-US" sz="1800" b="1" dirty="0" err="1">
                <a:latin typeface="Arial"/>
              </a:rPr>
              <a:t>Ambang</a:t>
            </a:r>
            <a:r>
              <a:rPr lang="en-US" b="1" dirty="0"/>
              <a:t> </a:t>
            </a:r>
            <a:r>
              <a:rPr lang="en-US" sz="1800" b="1" dirty="0" err="1">
                <a:latin typeface="Arial"/>
              </a:rPr>
              <a:t>pengendalian</a:t>
            </a:r>
            <a:endParaRPr lang="en-US" sz="1800" b="1" dirty="0">
              <a:latin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9512" y="1340768"/>
            <a:ext cx="2025334" cy="448276"/>
          </a:xfrm>
          <a:prstGeom prst="rect">
            <a:avLst/>
          </a:prstGeom>
          <a:solidFill>
            <a:srgbClr val="010066"/>
          </a:solidFill>
        </p:spPr>
        <p:txBody>
          <a:bodyPr lIns="0" tIns="0" rIns="0" bIns="0">
            <a:noAutofit/>
          </a:bodyPr>
          <a:lstStyle/>
          <a:p>
            <a:pPr indent="300350" algn="ctr">
              <a:lnSpc>
                <a:spcPts val="1868"/>
              </a:lnSpc>
            </a:pPr>
            <a:r>
              <a:rPr lang="en-US" sz="1800" b="1" spc="10" dirty="0">
                <a:solidFill>
                  <a:srgbClr val="FFFFFF"/>
                </a:solidFill>
                <a:latin typeface="Arial"/>
              </a:rPr>
              <a:t>(3) </a:t>
            </a:r>
            <a:r>
              <a:rPr lang="en-US" sz="1800" b="1" spc="10" dirty="0" err="1">
                <a:solidFill>
                  <a:srgbClr val="FFFFFF"/>
                </a:solidFill>
                <a:latin typeface="Arial"/>
              </a:rPr>
              <a:t>Tepat</a:t>
            </a:r>
            <a:br>
              <a:rPr sz="1100" dirty="0"/>
            </a:br>
            <a:r>
              <a:rPr lang="en-US" sz="1800" b="1" spc="10" dirty="0" err="1">
                <a:solidFill>
                  <a:srgbClr val="FFFFFF"/>
                </a:solidFill>
                <a:latin typeface="Arial"/>
              </a:rPr>
              <a:t>Waktu</a:t>
            </a:r>
            <a:r>
              <a:rPr lang="en-US" sz="1800" b="1" spc="10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1800" b="1" spc="10" dirty="0" err="1">
                <a:solidFill>
                  <a:srgbClr val="FFFFFF"/>
                </a:solidFill>
                <a:latin typeface="Arial"/>
              </a:rPr>
              <a:t>Aplikasi</a:t>
            </a:r>
            <a:endParaRPr lang="en-US" sz="1800" b="1" spc="1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079" y="5974025"/>
            <a:ext cx="2927587" cy="197241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just"/>
            <a:r>
              <a:rPr lang="en-US" sz="1200" spc="15">
                <a:latin typeface="Arial"/>
              </a:rPr>
              <a:t>Pds/pesticide appl/2005-Untuk umum</a:t>
            </a:r>
          </a:p>
        </p:txBody>
      </p:sp>
      <p:sp>
        <p:nvSpPr>
          <p:cNvPr id="6" name="Rectangle 5"/>
          <p:cNvSpPr/>
          <p:nvPr/>
        </p:nvSpPr>
        <p:spPr>
          <a:xfrm>
            <a:off x="5508104" y="2420889"/>
            <a:ext cx="2952328" cy="792088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marL="342900" indent="-342900">
              <a:lnSpc>
                <a:spcPts val="2365"/>
              </a:lnSpc>
              <a:buFont typeface="+mj-lt"/>
              <a:buAutoNum type="alphaLcPeriod" startAt="2"/>
            </a:pPr>
            <a:r>
              <a:rPr lang="en-US" sz="1800" b="1" dirty="0" err="1">
                <a:latin typeface="Arial"/>
              </a:rPr>
              <a:t>Perkembangan</a:t>
            </a:r>
            <a:r>
              <a:rPr lang="en-US" b="1" dirty="0"/>
              <a:t> </a:t>
            </a:r>
            <a:r>
              <a:rPr lang="en-US" sz="1800" b="1" dirty="0">
                <a:latin typeface="Arial"/>
              </a:rPr>
              <a:t>OPT</a:t>
            </a:r>
            <a:r>
              <a:rPr lang="en-US" sz="1800" dirty="0">
                <a:latin typeface="Arial"/>
              </a:rPr>
              <a:t>: </a:t>
            </a:r>
            <a:r>
              <a:rPr lang="en-US" dirty="0" err="1">
                <a:latin typeface="Arial"/>
              </a:rPr>
              <a:t>P</a:t>
            </a:r>
            <a:r>
              <a:rPr lang="en-US" sz="1800" dirty="0" err="1">
                <a:latin typeface="Arial"/>
              </a:rPr>
              <a:t>reventif</a:t>
            </a:r>
            <a:r>
              <a:rPr lang="en-US" sz="1800" dirty="0">
                <a:latin typeface="Arial"/>
              </a:rPr>
              <a:t>,</a:t>
            </a:r>
            <a:r>
              <a:rPr lang="en-US" dirty="0"/>
              <a:t> </a:t>
            </a:r>
            <a:r>
              <a:rPr lang="en-US" dirty="0" err="1">
                <a:latin typeface="Arial"/>
              </a:rPr>
              <a:t>K</a:t>
            </a:r>
            <a:r>
              <a:rPr lang="en-US" sz="1800" dirty="0" err="1">
                <a:latin typeface="Arial"/>
              </a:rPr>
              <a:t>uratif</a:t>
            </a:r>
            <a:endParaRPr lang="en-US" sz="1800" dirty="0">
              <a:latin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96136" y="3573017"/>
            <a:ext cx="2952328" cy="792088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marL="342900" indent="-342900">
              <a:lnSpc>
                <a:spcPts val="2341"/>
              </a:lnSpc>
              <a:buFont typeface="+mj-lt"/>
              <a:buAutoNum type="alphaLcPeriod" startAt="3"/>
            </a:pPr>
            <a:r>
              <a:rPr lang="en-US" sz="1800" b="1" dirty="0" err="1">
                <a:latin typeface="Arial"/>
              </a:rPr>
              <a:t>Keadaan</a:t>
            </a:r>
            <a:r>
              <a:rPr lang="en-US" sz="1800" b="1" dirty="0">
                <a:latin typeface="Arial"/>
              </a:rPr>
              <a:t> </a:t>
            </a:r>
            <a:r>
              <a:rPr lang="en-US" sz="1800" b="1" dirty="0" err="1">
                <a:latin typeface="Arial"/>
              </a:rPr>
              <a:t>cuaca</a:t>
            </a:r>
            <a:r>
              <a:rPr lang="en-US" sz="1800" b="1" dirty="0">
                <a:latin typeface="Arial"/>
              </a:rPr>
              <a:t>:</a:t>
            </a:r>
            <a:r>
              <a:rPr lang="en-US" b="1" dirty="0"/>
              <a:t> </a:t>
            </a:r>
            <a:r>
              <a:rPr lang="en-US" sz="1800" dirty="0" err="1">
                <a:latin typeface="Arial"/>
              </a:rPr>
              <a:t>angin</a:t>
            </a:r>
            <a:r>
              <a:rPr lang="en-US" sz="1800" dirty="0">
                <a:latin typeface="Arial"/>
              </a:rPr>
              <a:t>, </a:t>
            </a:r>
            <a:r>
              <a:rPr lang="en-US" sz="1800" dirty="0" err="1">
                <a:latin typeface="Arial"/>
              </a:rPr>
              <a:t>hujan</a:t>
            </a:r>
            <a:r>
              <a:rPr lang="en-US" sz="1800" dirty="0">
                <a:latin typeface="Arial"/>
              </a:rPr>
              <a:t>, </a:t>
            </a:r>
            <a:r>
              <a:rPr lang="en-US" sz="1800" dirty="0" err="1">
                <a:latin typeface="Arial"/>
              </a:rPr>
              <a:t>suhu</a:t>
            </a:r>
            <a:r>
              <a:rPr lang="en-US" sz="1800" dirty="0">
                <a:latin typeface="Arial"/>
              </a:rPr>
              <a:t>,</a:t>
            </a:r>
            <a:r>
              <a:rPr lang="en-US" dirty="0"/>
              <a:t> </a:t>
            </a:r>
            <a:r>
              <a:rPr lang="en-US" sz="1800" dirty="0" err="1">
                <a:latin typeface="Arial"/>
              </a:rPr>
              <a:t>kelembaban</a:t>
            </a:r>
            <a:endParaRPr lang="en-US" sz="1800" dirty="0">
              <a:latin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0" y="4869160"/>
            <a:ext cx="3096344" cy="863679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marL="342900" marR="137660" indent="-342900">
              <a:lnSpc>
                <a:spcPts val="2341"/>
              </a:lnSpc>
              <a:buFont typeface="+mj-lt"/>
              <a:buAutoNum type="alphaLcPeriod" startAt="4"/>
            </a:pPr>
            <a:r>
              <a:rPr lang="en-US" sz="1800" b="1" dirty="0" err="1">
                <a:latin typeface="Arial"/>
              </a:rPr>
              <a:t>Masa</a:t>
            </a:r>
            <a:r>
              <a:rPr lang="en-US" sz="1800" b="1" dirty="0">
                <a:latin typeface="Arial"/>
              </a:rPr>
              <a:t> </a:t>
            </a:r>
            <a:r>
              <a:rPr lang="en-US" sz="1800" b="1" dirty="0" err="1">
                <a:latin typeface="Arial"/>
              </a:rPr>
              <a:t>tunggu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sz="1800" i="1" spc="25" dirty="0">
                <a:latin typeface="Arial"/>
              </a:rPr>
              <a:t>Pre Harvest</a:t>
            </a:r>
            <a:r>
              <a:rPr lang="en-US" dirty="0"/>
              <a:t> </a:t>
            </a:r>
            <a:r>
              <a:rPr lang="en-US" sz="1800" i="1" dirty="0">
                <a:latin typeface="Arial"/>
              </a:rPr>
              <a:t>Interval (</a:t>
            </a:r>
            <a:r>
              <a:rPr lang="en-US" sz="1800" dirty="0">
                <a:latin typeface="Arial"/>
              </a:rPr>
              <a:t>PHI)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flipV="1">
            <a:off x="2411760" y="1988840"/>
            <a:ext cx="1872208" cy="648072"/>
          </a:xfrm>
          <a:prstGeom prst="straightConnector1">
            <a:avLst/>
          </a:prstGeom>
          <a:solidFill>
            <a:schemeClr val="accent2"/>
          </a:solidFill>
          <a:ln w="38100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2483768" y="2852936"/>
            <a:ext cx="2664296" cy="31656"/>
          </a:xfrm>
          <a:prstGeom prst="straightConnector1">
            <a:avLst/>
          </a:prstGeom>
          <a:solidFill>
            <a:schemeClr val="accent2"/>
          </a:solidFill>
          <a:ln w="38100" cap="flat" cmpd="sng" algn="ctr">
            <a:solidFill>
              <a:srgbClr val="604A7B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2483768" y="3068960"/>
            <a:ext cx="3024336" cy="936104"/>
          </a:xfrm>
          <a:prstGeom prst="straightConnector1">
            <a:avLst/>
          </a:prstGeom>
          <a:solidFill>
            <a:schemeClr val="accent2"/>
          </a:solidFill>
          <a:ln w="38100" cap="flat" cmpd="sng" algn="ctr">
            <a:solidFill>
              <a:srgbClr val="604A7B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2555776" y="3284984"/>
            <a:ext cx="1800200" cy="2016224"/>
          </a:xfrm>
          <a:prstGeom prst="straightConnector1">
            <a:avLst/>
          </a:prstGeom>
          <a:solidFill>
            <a:schemeClr val="accent2"/>
          </a:solidFill>
          <a:ln w="38100" cap="flat" cmpd="sng" algn="ctr">
            <a:solidFill>
              <a:srgbClr val="604A7B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7" name="Rectangle 16"/>
          <p:cNvSpPr/>
          <p:nvPr/>
        </p:nvSpPr>
        <p:spPr>
          <a:xfrm>
            <a:off x="1043608" y="116632"/>
            <a:ext cx="7254145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>
            <a:noAutofit/>
          </a:bodyPr>
          <a:lstStyle/>
          <a:p>
            <a:pPr marL="37544" marR="350408" indent="825962" algn="ctr">
              <a:lnSpc>
                <a:spcPts val="3784"/>
              </a:lnSpc>
            </a:pPr>
            <a:r>
              <a:rPr lang="en-US" sz="2900" b="1" spc="10" dirty="0">
                <a:solidFill>
                  <a:srgbClr val="000000"/>
                </a:solidFill>
                <a:latin typeface="Arial"/>
              </a:rPr>
              <a:t>III. TEPAT WAKTU</a:t>
            </a:r>
          </a:p>
        </p:txBody>
      </p:sp>
    </p:spTree>
    <p:extLst>
      <p:ext uri="{BB962C8B-B14F-4D97-AF65-F5344CB8AC3E}">
        <p14:creationId xmlns:p14="http://schemas.microsoft.com/office/powerpoint/2010/main" val="5515001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148064" y="2132856"/>
            <a:ext cx="2952328" cy="45787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marL="342900" indent="-342900">
              <a:buFont typeface="+mj-lt"/>
              <a:buAutoNum type="alphaLcPeriod" startAt="2"/>
            </a:pPr>
            <a:r>
              <a:rPr lang="en-US" sz="1800" b="1" dirty="0" err="1">
                <a:latin typeface="Arial"/>
              </a:rPr>
              <a:t>Konsentrasi</a:t>
            </a:r>
            <a:r>
              <a:rPr lang="en-US" sz="1800" b="1" dirty="0">
                <a:latin typeface="Arial"/>
              </a:rPr>
              <a:t> </a:t>
            </a:r>
            <a:r>
              <a:rPr lang="en-US" sz="1800" b="1" dirty="0" err="1">
                <a:latin typeface="Arial"/>
              </a:rPr>
              <a:t>aplikasi</a:t>
            </a:r>
            <a:endParaRPr lang="en-US" sz="1800" b="1" dirty="0">
              <a:latin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48064" y="1340768"/>
            <a:ext cx="2952328" cy="460844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marL="405473" indent="-342900">
              <a:buFont typeface="+mj-lt"/>
              <a:buAutoNum type="alphaLcPeriod"/>
            </a:pPr>
            <a:r>
              <a:rPr lang="en-US" sz="1800" b="1" dirty="0" err="1">
                <a:latin typeface="Arial"/>
              </a:rPr>
              <a:t>Dosis</a:t>
            </a:r>
            <a:r>
              <a:rPr lang="en-US" sz="1800" b="1" dirty="0">
                <a:latin typeface="Arial"/>
              </a:rPr>
              <a:t> </a:t>
            </a:r>
            <a:r>
              <a:rPr lang="en-US" sz="1800" b="1" dirty="0" err="1">
                <a:latin typeface="Arial"/>
              </a:rPr>
              <a:t>aplikasi</a:t>
            </a:r>
            <a:endParaRPr lang="en-US" sz="1800" b="1" dirty="0"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48064" y="3068960"/>
            <a:ext cx="2952328" cy="45501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marL="342900" indent="-342900">
              <a:spcAft>
                <a:spcPts val="3518"/>
              </a:spcAft>
              <a:buFont typeface="+mj-lt"/>
              <a:buAutoNum type="alphaLcPeriod" startAt="3"/>
            </a:pPr>
            <a:r>
              <a:rPr lang="en-US" sz="1800" b="1" dirty="0">
                <a:latin typeface="Arial"/>
              </a:rPr>
              <a:t>Volume </a:t>
            </a:r>
            <a:r>
              <a:rPr lang="en-US" sz="1800" b="1" dirty="0" err="1">
                <a:latin typeface="Arial"/>
              </a:rPr>
              <a:t>semprot</a:t>
            </a:r>
            <a:endParaRPr lang="en-US" sz="1800" b="1" dirty="0">
              <a:latin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35896" y="4005065"/>
            <a:ext cx="4464496" cy="72008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marL="342900" indent="-342900">
              <a:lnSpc>
                <a:spcPts val="2365"/>
              </a:lnSpc>
              <a:spcBef>
                <a:spcPts val="3518"/>
              </a:spcBef>
              <a:spcAft>
                <a:spcPts val="3104"/>
              </a:spcAft>
              <a:buFont typeface="+mj-lt"/>
              <a:buAutoNum type="alphaLcPeriod" startAt="4"/>
            </a:pPr>
            <a:r>
              <a:rPr lang="en-US" sz="1800" b="1" dirty="0" err="1">
                <a:latin typeface="Arial"/>
              </a:rPr>
              <a:t>Imbangan</a:t>
            </a:r>
            <a:r>
              <a:rPr lang="en-US" sz="1800" b="1" dirty="0">
                <a:latin typeface="Arial"/>
              </a:rPr>
              <a:t> </a:t>
            </a:r>
            <a:r>
              <a:rPr lang="en-US" sz="1800" b="1" dirty="0" err="1">
                <a:latin typeface="Arial"/>
              </a:rPr>
              <a:t>antara</a:t>
            </a:r>
            <a:r>
              <a:rPr lang="en-US" b="1" dirty="0"/>
              <a:t> </a:t>
            </a:r>
            <a:r>
              <a:rPr lang="en-US" sz="1800" b="1" dirty="0" err="1">
                <a:latin typeface="Arial"/>
              </a:rPr>
              <a:t>dosis</a:t>
            </a:r>
            <a:r>
              <a:rPr lang="en-US" sz="1800" b="1" dirty="0">
                <a:latin typeface="Arial"/>
              </a:rPr>
              <a:t>, </a:t>
            </a:r>
            <a:r>
              <a:rPr lang="en-US" sz="1800" b="1" dirty="0" err="1">
                <a:latin typeface="Arial"/>
              </a:rPr>
              <a:t>konsentrasi</a:t>
            </a:r>
            <a:br>
              <a:rPr b="1" dirty="0"/>
            </a:br>
            <a:r>
              <a:rPr lang="en-US" sz="1800" b="1" dirty="0" err="1">
                <a:latin typeface="Arial"/>
              </a:rPr>
              <a:t>dan</a:t>
            </a:r>
            <a:r>
              <a:rPr lang="en-US" sz="1800" b="1" dirty="0">
                <a:latin typeface="Arial"/>
              </a:rPr>
              <a:t> volume </a:t>
            </a:r>
            <a:r>
              <a:rPr lang="en-US" sz="1800" b="1" dirty="0" err="1">
                <a:latin typeface="Arial"/>
              </a:rPr>
              <a:t>semprot</a:t>
            </a:r>
            <a:endParaRPr lang="en-US" sz="1800" b="1" dirty="0">
              <a:latin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7544" y="4077072"/>
            <a:ext cx="2514529" cy="62758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marL="342900" indent="-342900">
              <a:spcBef>
                <a:spcPts val="3104"/>
              </a:spcBef>
              <a:buFont typeface="+mj-lt"/>
              <a:buAutoNum type="alphaLcPeriod" startAt="5"/>
            </a:pPr>
            <a:r>
              <a:rPr lang="en-US" sz="1800" b="1" dirty="0" err="1">
                <a:latin typeface="Arial"/>
              </a:rPr>
              <a:t>Kalibrasi</a:t>
            </a:r>
            <a:endParaRPr lang="en-US" sz="1800" b="1" dirty="0">
              <a:latin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1520" y="1340768"/>
            <a:ext cx="1640173" cy="472184"/>
          </a:xfrm>
          <a:prstGeom prst="rect">
            <a:avLst/>
          </a:prstGeom>
          <a:solidFill>
            <a:srgbClr val="010066"/>
          </a:solidFill>
        </p:spPr>
        <p:txBody>
          <a:bodyPr lIns="0" tIns="0" rIns="0" bIns="0">
            <a:noAutofit/>
          </a:bodyPr>
          <a:lstStyle/>
          <a:p>
            <a:pPr indent="375437">
              <a:lnSpc>
                <a:spcPts val="1868"/>
              </a:lnSpc>
            </a:pPr>
            <a:r>
              <a:rPr lang="en-US" sz="1400" b="1" spc="10" dirty="0">
                <a:solidFill>
                  <a:srgbClr val="FFFFFF"/>
                </a:solidFill>
                <a:latin typeface="Arial"/>
              </a:rPr>
              <a:t>(4) </a:t>
            </a:r>
            <a:r>
              <a:rPr lang="en-US" sz="1400" b="1" spc="10" dirty="0" err="1">
                <a:solidFill>
                  <a:srgbClr val="FFFFFF"/>
                </a:solidFill>
                <a:latin typeface="Arial"/>
              </a:rPr>
              <a:t>Tepat</a:t>
            </a:r>
            <a:br>
              <a:rPr dirty="0"/>
            </a:br>
            <a:r>
              <a:rPr lang="en-US" sz="1400" b="1" spc="10" dirty="0" err="1">
                <a:solidFill>
                  <a:srgbClr val="FFFFFF"/>
                </a:solidFill>
                <a:latin typeface="Arial"/>
              </a:rPr>
              <a:t>Takaran</a:t>
            </a:r>
            <a:r>
              <a:rPr lang="en-US" sz="1400" b="1" spc="10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1400" b="1" spc="10" dirty="0" err="1">
                <a:solidFill>
                  <a:srgbClr val="FFFFFF"/>
                </a:solidFill>
                <a:latin typeface="Arial"/>
              </a:rPr>
              <a:t>Aplikasi</a:t>
            </a:r>
            <a:endParaRPr lang="en-US" sz="1400" b="1" spc="1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0601" y="5949280"/>
            <a:ext cx="2927587" cy="197241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just"/>
            <a:r>
              <a:rPr lang="en-US" sz="1200" spc="15" dirty="0" err="1">
                <a:latin typeface="Arial"/>
              </a:rPr>
              <a:t>Pds</a:t>
            </a:r>
            <a:r>
              <a:rPr lang="en-US" sz="1200" spc="15" dirty="0">
                <a:latin typeface="Arial"/>
              </a:rPr>
              <a:t>/pesticide </a:t>
            </a:r>
            <a:r>
              <a:rPr lang="en-US" sz="1200" spc="15" dirty="0" err="1">
                <a:latin typeface="Arial"/>
              </a:rPr>
              <a:t>appl</a:t>
            </a:r>
            <a:r>
              <a:rPr lang="en-US" sz="1200" spc="15" dirty="0">
                <a:latin typeface="Arial"/>
              </a:rPr>
              <a:t>/2005-Untuk </a:t>
            </a:r>
            <a:r>
              <a:rPr lang="en-US" sz="1200" spc="15" dirty="0" err="1">
                <a:latin typeface="Arial"/>
              </a:rPr>
              <a:t>umum</a:t>
            </a:r>
            <a:endParaRPr lang="en-US" sz="1200" spc="15" dirty="0">
              <a:latin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43608" y="116632"/>
            <a:ext cx="7254145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>
            <a:noAutofit/>
          </a:bodyPr>
          <a:lstStyle/>
          <a:p>
            <a:pPr marL="37544" marR="350408" indent="825962" algn="ctr">
              <a:lnSpc>
                <a:spcPts val="3784"/>
              </a:lnSpc>
            </a:pPr>
            <a:r>
              <a:rPr lang="en-US" sz="2900" b="1" spc="10" dirty="0">
                <a:solidFill>
                  <a:srgbClr val="000000"/>
                </a:solidFill>
                <a:latin typeface="Arial"/>
              </a:rPr>
              <a:t>IV. TEPAT TAKARAN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flipV="1">
            <a:off x="1547664" y="1556792"/>
            <a:ext cx="3456384" cy="576064"/>
          </a:xfrm>
          <a:prstGeom prst="straightConnector1">
            <a:avLst/>
          </a:prstGeom>
          <a:solidFill>
            <a:schemeClr val="accent2"/>
          </a:solidFill>
          <a:ln w="38100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1619672" y="2276872"/>
            <a:ext cx="3240360" cy="0"/>
          </a:xfrm>
          <a:prstGeom prst="straightConnector1">
            <a:avLst/>
          </a:prstGeom>
          <a:solidFill>
            <a:schemeClr val="accent2"/>
          </a:solidFill>
          <a:ln w="38100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1619672" y="2420888"/>
            <a:ext cx="3240360" cy="720080"/>
          </a:xfrm>
          <a:prstGeom prst="straightConnector1">
            <a:avLst/>
          </a:prstGeom>
          <a:solidFill>
            <a:schemeClr val="accent2"/>
          </a:solidFill>
          <a:ln w="38100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1619672" y="2564904"/>
            <a:ext cx="2952328" cy="1224136"/>
          </a:xfrm>
          <a:prstGeom prst="straightConnector1">
            <a:avLst/>
          </a:prstGeom>
          <a:solidFill>
            <a:schemeClr val="accent2"/>
          </a:solidFill>
          <a:ln w="38100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1115616" y="2420888"/>
            <a:ext cx="144016" cy="1584176"/>
          </a:xfrm>
          <a:prstGeom prst="straightConnector1">
            <a:avLst/>
          </a:prstGeom>
          <a:solidFill>
            <a:schemeClr val="accent2"/>
          </a:solidFill>
          <a:ln w="38100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sm" len="sm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1995365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63888" y="5517232"/>
            <a:ext cx="2376264" cy="720080"/>
          </a:xfrm>
          <a:prstGeom prst="rect">
            <a:avLst/>
          </a:prstGeom>
          <a:solidFill>
            <a:srgbClr val="000000"/>
          </a:solidFill>
        </p:spPr>
        <p:txBody>
          <a:bodyPr lIns="0" tIns="0" rIns="0" bIns="0">
            <a:noAutofit/>
          </a:bodyPr>
          <a:lstStyle/>
          <a:p>
            <a:pPr marL="342900" indent="-342900" algn="ctr">
              <a:lnSpc>
                <a:spcPts val="2341"/>
              </a:lnSpc>
              <a:buFont typeface="+mj-lt"/>
              <a:buAutoNum type="alphaLcPeriod" startAt="7"/>
            </a:pPr>
            <a:r>
              <a:rPr lang="en-US" sz="1800" b="1" dirty="0" err="1">
                <a:solidFill>
                  <a:srgbClr val="FFFFFF"/>
                </a:solidFill>
                <a:latin typeface="Arial"/>
              </a:rPr>
              <a:t>Penyemprotan</a:t>
            </a:r>
            <a:br>
              <a:rPr b="1" dirty="0"/>
            </a:br>
            <a:r>
              <a:rPr lang="en-US" sz="1800" i="1" spc="25" dirty="0">
                <a:solidFill>
                  <a:srgbClr val="FFFFFF"/>
                </a:solidFill>
                <a:latin typeface="Arial"/>
              </a:rPr>
              <a:t>(spraying)</a:t>
            </a:r>
          </a:p>
        </p:txBody>
      </p:sp>
      <p:sp>
        <p:nvSpPr>
          <p:cNvPr id="4" name="Rectangle 3"/>
          <p:cNvSpPr/>
          <p:nvPr/>
        </p:nvSpPr>
        <p:spPr>
          <a:xfrm>
            <a:off x="539552" y="2232414"/>
            <a:ext cx="2189044" cy="692530"/>
          </a:xfrm>
          <a:prstGeom prst="rect">
            <a:avLst/>
          </a:prstGeom>
          <a:ln w="25400">
            <a:solidFill>
              <a:schemeClr val="accent4">
                <a:lumMod val="50000"/>
              </a:schemeClr>
            </a:solidFill>
          </a:ln>
        </p:spPr>
        <p:txBody>
          <a:bodyPr lIns="0" tIns="0" rIns="0" bIns="0">
            <a:noAutofit/>
          </a:bodyPr>
          <a:lstStyle/>
          <a:p>
            <a:pPr marL="367929" indent="-342900">
              <a:lnSpc>
                <a:spcPts val="2365"/>
              </a:lnSpc>
              <a:spcAft>
                <a:spcPts val="2276"/>
              </a:spcAft>
              <a:buFont typeface="+mj-lt"/>
              <a:buAutoNum type="alphaLcPeriod"/>
            </a:pPr>
            <a:r>
              <a:rPr lang="en-US" sz="1800" b="1" dirty="0" err="1">
                <a:latin typeface="Arial"/>
              </a:rPr>
              <a:t>Pengocoran</a:t>
            </a:r>
            <a:br>
              <a:rPr b="1" dirty="0"/>
            </a:br>
            <a:r>
              <a:rPr lang="en-US" sz="1800" i="1" spc="25" dirty="0">
                <a:latin typeface="Arial"/>
              </a:rPr>
              <a:t>(drenching)</a:t>
            </a:r>
          </a:p>
        </p:txBody>
      </p:sp>
      <p:sp>
        <p:nvSpPr>
          <p:cNvPr id="5" name="Rectangle 4"/>
          <p:cNvSpPr/>
          <p:nvPr/>
        </p:nvSpPr>
        <p:spPr>
          <a:xfrm>
            <a:off x="539552" y="3281380"/>
            <a:ext cx="2189044" cy="723684"/>
          </a:xfrm>
          <a:prstGeom prst="rect">
            <a:avLst/>
          </a:prstGeom>
          <a:ln w="25400">
            <a:solidFill>
              <a:schemeClr val="accent4">
                <a:lumMod val="50000"/>
              </a:schemeClr>
            </a:solidFill>
          </a:ln>
        </p:spPr>
        <p:txBody>
          <a:bodyPr lIns="0" tIns="0" rIns="0" bIns="0">
            <a:noAutofit/>
          </a:bodyPr>
          <a:lstStyle/>
          <a:p>
            <a:pPr marL="367929" indent="-342900">
              <a:lnSpc>
                <a:spcPts val="2341"/>
              </a:lnSpc>
              <a:spcBef>
                <a:spcPts val="2276"/>
              </a:spcBef>
              <a:spcAft>
                <a:spcPts val="3725"/>
              </a:spcAft>
              <a:buFont typeface="+mj-lt"/>
              <a:buAutoNum type="alphaLcPeriod" startAt="2"/>
            </a:pPr>
            <a:r>
              <a:rPr lang="en-US" sz="1800" b="1" dirty="0" err="1">
                <a:latin typeface="Arial"/>
              </a:rPr>
              <a:t>Pengasapan</a:t>
            </a:r>
            <a:br>
              <a:rPr b="1" dirty="0"/>
            </a:br>
            <a:r>
              <a:rPr lang="en-US" sz="1800" i="1" spc="25" dirty="0">
                <a:latin typeface="Arial"/>
              </a:rPr>
              <a:t>(fogging)</a:t>
            </a:r>
          </a:p>
        </p:txBody>
      </p:sp>
      <p:sp>
        <p:nvSpPr>
          <p:cNvPr id="6" name="Rectangle 5"/>
          <p:cNvSpPr/>
          <p:nvPr/>
        </p:nvSpPr>
        <p:spPr>
          <a:xfrm>
            <a:off x="539552" y="4581380"/>
            <a:ext cx="2189044" cy="719828"/>
          </a:xfrm>
          <a:prstGeom prst="rect">
            <a:avLst/>
          </a:prstGeom>
          <a:ln w="25400">
            <a:solidFill>
              <a:schemeClr val="accent4">
                <a:lumMod val="50000"/>
              </a:schemeClr>
            </a:solidFill>
          </a:ln>
        </p:spPr>
        <p:txBody>
          <a:bodyPr lIns="0" tIns="0" rIns="0" bIns="0">
            <a:noAutofit/>
          </a:bodyPr>
          <a:lstStyle/>
          <a:p>
            <a:pPr marL="518104" indent="-342900">
              <a:lnSpc>
                <a:spcPts val="2365"/>
              </a:lnSpc>
              <a:spcBef>
                <a:spcPts val="3725"/>
              </a:spcBef>
              <a:buFont typeface="+mj-lt"/>
              <a:buAutoNum type="alphaLcPeriod" startAt="3"/>
            </a:pPr>
            <a:r>
              <a:rPr lang="en-US" sz="1800" b="1" dirty="0" err="1">
                <a:latin typeface="Arial"/>
              </a:rPr>
              <a:t>Injeksi</a:t>
            </a:r>
            <a:br>
              <a:rPr b="1" dirty="0"/>
            </a:br>
            <a:r>
              <a:rPr lang="en-US" sz="1800" i="1" spc="25" dirty="0">
                <a:latin typeface="Arial"/>
              </a:rPr>
              <a:t>(injection)</a:t>
            </a:r>
          </a:p>
        </p:txBody>
      </p:sp>
      <p:sp>
        <p:nvSpPr>
          <p:cNvPr id="7" name="Rectangle 6"/>
          <p:cNvSpPr/>
          <p:nvPr/>
        </p:nvSpPr>
        <p:spPr>
          <a:xfrm>
            <a:off x="6372200" y="3281380"/>
            <a:ext cx="2304256" cy="723684"/>
          </a:xfrm>
          <a:prstGeom prst="rect">
            <a:avLst/>
          </a:prstGeom>
          <a:ln w="25400">
            <a:solidFill>
              <a:schemeClr val="accent4">
                <a:lumMod val="50000"/>
              </a:schemeClr>
            </a:solidFill>
          </a:ln>
        </p:spPr>
        <p:txBody>
          <a:bodyPr lIns="0" tIns="0" rIns="0" bIns="0">
            <a:noAutofit/>
          </a:bodyPr>
          <a:lstStyle/>
          <a:p>
            <a:pPr marL="342900" indent="-342900">
              <a:lnSpc>
                <a:spcPts val="2365"/>
              </a:lnSpc>
              <a:buFont typeface="+mj-lt"/>
              <a:buAutoNum type="alphaLcPeriod" startAt="5"/>
            </a:pPr>
            <a:r>
              <a:rPr lang="en-US" sz="1800" b="1" dirty="0" err="1">
                <a:latin typeface="Arial"/>
              </a:rPr>
              <a:t>Penaburan</a:t>
            </a:r>
            <a:br>
              <a:rPr b="1" dirty="0"/>
            </a:br>
            <a:r>
              <a:rPr lang="en-US" sz="1800" i="1" spc="25" dirty="0">
                <a:latin typeface="Arial"/>
              </a:rPr>
              <a:t>(broadcasting)</a:t>
            </a:r>
          </a:p>
        </p:txBody>
      </p:sp>
      <p:sp>
        <p:nvSpPr>
          <p:cNvPr id="8" name="Rectangle 7"/>
          <p:cNvSpPr/>
          <p:nvPr/>
        </p:nvSpPr>
        <p:spPr>
          <a:xfrm>
            <a:off x="6444208" y="4581128"/>
            <a:ext cx="2232247" cy="720080"/>
          </a:xfrm>
          <a:prstGeom prst="rect">
            <a:avLst/>
          </a:prstGeom>
          <a:ln w="25400">
            <a:solidFill>
              <a:schemeClr val="accent4">
                <a:lumMod val="50000"/>
              </a:schemeClr>
            </a:solidFill>
          </a:ln>
        </p:spPr>
        <p:txBody>
          <a:bodyPr lIns="0" tIns="0" rIns="0" bIns="0">
            <a:noAutofit/>
          </a:bodyPr>
          <a:lstStyle/>
          <a:p>
            <a:pPr marL="405473" indent="-342900">
              <a:lnSpc>
                <a:spcPts val="2365"/>
              </a:lnSpc>
              <a:buFont typeface="+mj-lt"/>
              <a:buAutoNum type="alphaLcPeriod" startAt="6"/>
            </a:pPr>
            <a:r>
              <a:rPr lang="en-US" sz="1800" b="1" dirty="0" err="1">
                <a:latin typeface="Arial"/>
              </a:rPr>
              <a:t>Fumigasi</a:t>
            </a:r>
            <a:br>
              <a:rPr dirty="0"/>
            </a:br>
            <a:r>
              <a:rPr lang="en-US" sz="1800" i="1" spc="25" dirty="0">
                <a:latin typeface="Arial"/>
              </a:rPr>
              <a:t>(fumigation)</a:t>
            </a:r>
          </a:p>
        </p:txBody>
      </p:sp>
      <p:sp>
        <p:nvSpPr>
          <p:cNvPr id="9" name="Rectangle 8"/>
          <p:cNvSpPr/>
          <p:nvPr/>
        </p:nvSpPr>
        <p:spPr>
          <a:xfrm>
            <a:off x="6319488" y="2232414"/>
            <a:ext cx="2356968" cy="692530"/>
          </a:xfrm>
          <a:prstGeom prst="rect">
            <a:avLst/>
          </a:prstGeom>
          <a:ln w="25400">
            <a:solidFill>
              <a:schemeClr val="accent4">
                <a:lumMod val="50000"/>
              </a:schemeClr>
            </a:solidFill>
          </a:ln>
        </p:spPr>
        <p:txBody>
          <a:bodyPr lIns="0" tIns="0" rIns="0" bIns="0">
            <a:noAutofit/>
          </a:bodyPr>
          <a:lstStyle/>
          <a:p>
            <a:pPr marL="417987" marR="12515" indent="-342900">
              <a:lnSpc>
                <a:spcPts val="2389"/>
              </a:lnSpc>
              <a:buFont typeface="+mj-lt"/>
              <a:buAutoNum type="alphaLcPeriod" startAt="4"/>
            </a:pPr>
            <a:r>
              <a:rPr lang="en-US" sz="1800" b="1" dirty="0" err="1">
                <a:latin typeface="Arial"/>
              </a:rPr>
              <a:t>Perlakuan</a:t>
            </a:r>
            <a:r>
              <a:rPr lang="en-US" sz="1800" b="1" dirty="0">
                <a:latin typeface="Arial"/>
              </a:rPr>
              <a:t> </a:t>
            </a:r>
            <a:r>
              <a:rPr lang="en-US" sz="1800" b="1" dirty="0" err="1">
                <a:latin typeface="Arial"/>
              </a:rPr>
              <a:t>benih</a:t>
            </a:r>
            <a:br>
              <a:rPr b="1" dirty="0"/>
            </a:br>
            <a:r>
              <a:rPr lang="en-US" sz="1800" spc="25" dirty="0">
                <a:latin typeface="Arial"/>
              </a:rPr>
              <a:t>(seed</a:t>
            </a:r>
            <a:r>
              <a:rPr lang="en-US" sz="1800" i="1" spc="25" dirty="0">
                <a:latin typeface="Arial"/>
              </a:rPr>
              <a:t> treatment)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953105"/>
            <a:ext cx="2927587" cy="197241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just"/>
            <a:r>
              <a:rPr lang="en-US" sz="1200" spc="15" dirty="0" err="1">
                <a:latin typeface="Arial"/>
              </a:rPr>
              <a:t>Pds</a:t>
            </a:r>
            <a:r>
              <a:rPr lang="en-US" sz="1200" spc="15" dirty="0">
                <a:latin typeface="Arial"/>
              </a:rPr>
              <a:t>/pesticide </a:t>
            </a:r>
            <a:r>
              <a:rPr lang="en-US" sz="1200" spc="15" dirty="0" err="1">
                <a:latin typeface="Arial"/>
              </a:rPr>
              <a:t>appl</a:t>
            </a:r>
            <a:r>
              <a:rPr lang="en-US" sz="1200" spc="15" dirty="0">
                <a:latin typeface="Arial"/>
              </a:rPr>
              <a:t>/2005-Untuk </a:t>
            </a:r>
            <a:r>
              <a:rPr lang="en-US" sz="1200" spc="15" dirty="0" err="1">
                <a:latin typeface="Arial"/>
              </a:rPr>
              <a:t>umum</a:t>
            </a:r>
            <a:endParaRPr lang="en-US" sz="1200" spc="15" dirty="0">
              <a:latin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51920" y="1052736"/>
            <a:ext cx="1272340" cy="457242"/>
          </a:xfrm>
          <a:prstGeom prst="rect">
            <a:avLst/>
          </a:prstGeom>
          <a:solidFill>
            <a:srgbClr val="010066"/>
          </a:solidFill>
        </p:spPr>
        <p:txBody>
          <a:bodyPr lIns="0" tIns="0" rIns="0" bIns="0">
            <a:noAutofit/>
          </a:bodyPr>
          <a:lstStyle/>
          <a:p>
            <a:pPr>
              <a:lnSpc>
                <a:spcPts val="1868"/>
              </a:lnSpc>
            </a:pPr>
            <a:r>
              <a:rPr lang="en-US" sz="1400" b="1" spc="15" dirty="0">
                <a:solidFill>
                  <a:srgbClr val="FFFFFF"/>
                </a:solidFill>
                <a:latin typeface="Arial"/>
              </a:rPr>
              <a:t>(5) </a:t>
            </a:r>
            <a:r>
              <a:rPr lang="en-US" sz="1400" b="1" spc="15" dirty="0" err="1">
                <a:solidFill>
                  <a:srgbClr val="FFFFFF"/>
                </a:solidFill>
                <a:latin typeface="Arial"/>
              </a:rPr>
              <a:t>Tepat</a:t>
            </a:r>
            <a:endParaRPr lang="en-US" sz="1400" b="1" spc="15" dirty="0">
              <a:solidFill>
                <a:srgbClr val="FFFFFF"/>
              </a:solidFill>
              <a:latin typeface="Arial"/>
            </a:endParaRPr>
          </a:p>
          <a:p>
            <a:pPr>
              <a:lnSpc>
                <a:spcPts val="1868"/>
              </a:lnSpc>
            </a:pPr>
            <a:r>
              <a:rPr lang="en-US" sz="1400" b="1" spc="15" dirty="0">
                <a:solidFill>
                  <a:srgbClr val="FFFFFF"/>
                </a:solidFill>
                <a:latin typeface="Arial"/>
              </a:rPr>
              <a:t>Cara </a:t>
            </a:r>
            <a:r>
              <a:rPr lang="en-US" sz="1400" b="1" spc="15" dirty="0" err="1">
                <a:solidFill>
                  <a:srgbClr val="FFFFFF"/>
                </a:solidFill>
                <a:latin typeface="Arial"/>
              </a:rPr>
              <a:t>Aplikasi</a:t>
            </a:r>
            <a:endParaRPr lang="en-US" sz="1400" b="1" spc="15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43608" y="116632"/>
            <a:ext cx="7254145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>
            <a:noAutofit/>
          </a:bodyPr>
          <a:lstStyle/>
          <a:p>
            <a:pPr marL="37544" marR="350408" indent="825962" algn="ctr">
              <a:lnSpc>
                <a:spcPts val="3784"/>
              </a:lnSpc>
            </a:pPr>
            <a:r>
              <a:rPr lang="en-US" sz="2900" b="1" spc="10" dirty="0">
                <a:solidFill>
                  <a:srgbClr val="000000"/>
                </a:solidFill>
                <a:latin typeface="Arial"/>
              </a:rPr>
              <a:t>V. TEPAT CARA APLIKASI</a:t>
            </a:r>
          </a:p>
        </p:txBody>
      </p:sp>
      <p:cxnSp>
        <p:nvCxnSpPr>
          <p:cNvPr id="14" name="Straight Arrow Connector 13"/>
          <p:cNvCxnSpPr/>
          <p:nvPr/>
        </p:nvCxnSpPr>
        <p:spPr bwMode="auto">
          <a:xfrm>
            <a:off x="4499992" y="1700808"/>
            <a:ext cx="0" cy="3600400"/>
          </a:xfrm>
          <a:prstGeom prst="straightConnector1">
            <a:avLst/>
          </a:prstGeom>
          <a:solidFill>
            <a:schemeClr val="accent2"/>
          </a:solidFill>
          <a:ln w="38100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flipH="1">
            <a:off x="2843808" y="1700808"/>
            <a:ext cx="1440160" cy="792088"/>
          </a:xfrm>
          <a:prstGeom prst="straightConnector1">
            <a:avLst/>
          </a:prstGeom>
          <a:solidFill>
            <a:schemeClr val="accent2"/>
          </a:solidFill>
          <a:ln w="38100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flipH="1">
            <a:off x="2843808" y="1772816"/>
            <a:ext cx="1440160" cy="1872208"/>
          </a:xfrm>
          <a:prstGeom prst="straightConnector1">
            <a:avLst/>
          </a:prstGeom>
          <a:solidFill>
            <a:schemeClr val="accent2"/>
          </a:solidFill>
          <a:ln w="38100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flipH="1">
            <a:off x="2843808" y="1772816"/>
            <a:ext cx="1584176" cy="3096344"/>
          </a:xfrm>
          <a:prstGeom prst="straightConnector1">
            <a:avLst/>
          </a:prstGeom>
          <a:solidFill>
            <a:schemeClr val="accent2"/>
          </a:solidFill>
          <a:ln w="38100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>
            <a:off x="4644008" y="1700808"/>
            <a:ext cx="1473696" cy="753616"/>
          </a:xfrm>
          <a:prstGeom prst="straightConnector1">
            <a:avLst/>
          </a:prstGeom>
          <a:solidFill>
            <a:schemeClr val="accent2"/>
          </a:solidFill>
          <a:ln w="38100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4644008" y="1844824"/>
            <a:ext cx="1512168" cy="1728192"/>
          </a:xfrm>
          <a:prstGeom prst="straightConnector1">
            <a:avLst/>
          </a:prstGeom>
          <a:solidFill>
            <a:schemeClr val="accent2"/>
          </a:solidFill>
          <a:ln w="38100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4644008" y="1988840"/>
            <a:ext cx="1656184" cy="2880320"/>
          </a:xfrm>
          <a:prstGeom prst="straightConnector1">
            <a:avLst/>
          </a:prstGeom>
          <a:solidFill>
            <a:schemeClr val="accent2"/>
          </a:solidFill>
          <a:ln w="38100" cap="flat" cmpd="sng" algn="ctr">
            <a:solidFill>
              <a:schemeClr val="accent4">
                <a:lumMod val="75000"/>
              </a:schemeClr>
            </a:solidFill>
            <a:prstDash val="solid"/>
            <a:round/>
            <a:headEnd type="none" w="sm" len="sm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166617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3608" y="332657"/>
            <a:ext cx="7254145" cy="100811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37544" marR="350408" indent="825962" algn="ctr">
              <a:lnSpc>
                <a:spcPts val="3784"/>
              </a:lnSpc>
            </a:pPr>
            <a:r>
              <a:rPr lang="en-US" sz="2900" b="1" spc="10" dirty="0" err="1">
                <a:latin typeface="Arial"/>
              </a:rPr>
              <a:t>Keberhasilan</a:t>
            </a:r>
            <a:r>
              <a:rPr lang="en-US" sz="2900" b="1" spc="10" dirty="0">
                <a:latin typeface="Arial"/>
              </a:rPr>
              <a:t> </a:t>
            </a:r>
            <a:r>
              <a:rPr lang="en-US" sz="2900" b="1" spc="10" dirty="0" err="1">
                <a:latin typeface="Arial"/>
              </a:rPr>
              <a:t>Pengendalian</a:t>
            </a:r>
            <a:r>
              <a:rPr lang="en-US" sz="2900" b="1" spc="10" dirty="0">
                <a:latin typeface="Arial"/>
              </a:rPr>
              <a:t> OPT </a:t>
            </a:r>
            <a:r>
              <a:rPr lang="en-US" sz="2900" b="1" spc="10" dirty="0" err="1">
                <a:latin typeface="Arial"/>
              </a:rPr>
              <a:t>Ditentukan</a:t>
            </a:r>
            <a:r>
              <a:rPr lang="en-US" sz="2900" b="1" spc="10" dirty="0">
                <a:latin typeface="Arial"/>
              </a:rPr>
              <a:t> </a:t>
            </a:r>
            <a:r>
              <a:rPr lang="en-US" sz="2900" b="1" spc="10" dirty="0" err="1">
                <a:latin typeface="Arial"/>
              </a:rPr>
              <a:t>Oleh</a:t>
            </a:r>
            <a:r>
              <a:rPr lang="en-US" sz="2900" b="1" spc="10" dirty="0">
                <a:latin typeface="Arial"/>
              </a:rPr>
              <a:t>:</a:t>
            </a:r>
          </a:p>
        </p:txBody>
      </p:sp>
      <p:sp>
        <p:nvSpPr>
          <p:cNvPr id="3" name="Rectangle 2"/>
          <p:cNvSpPr/>
          <p:nvPr/>
        </p:nvSpPr>
        <p:spPr>
          <a:xfrm>
            <a:off x="323528" y="1628800"/>
            <a:ext cx="8496943" cy="381642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marL="513098" marR="350408" indent="-475554">
              <a:lnSpc>
                <a:spcPct val="110000"/>
              </a:lnSpc>
              <a:spcBef>
                <a:spcPts val="414"/>
              </a:spcBef>
              <a:spcAft>
                <a:spcPts val="414"/>
              </a:spcAft>
              <a:buFont typeface="+mj-lt"/>
              <a:buAutoNum type="arabicPeriod"/>
            </a:pPr>
            <a:r>
              <a:rPr lang="en-US" sz="2400" spc="5" dirty="0" err="1">
                <a:latin typeface="Arial"/>
              </a:rPr>
              <a:t>Pestisida</a:t>
            </a:r>
            <a:r>
              <a:rPr lang="en-US" sz="2400" spc="5" dirty="0">
                <a:latin typeface="Arial"/>
              </a:rPr>
              <a:t> yang </a:t>
            </a:r>
            <a:r>
              <a:rPr lang="en-US" sz="2400" spc="5" dirty="0" err="1">
                <a:latin typeface="Arial"/>
              </a:rPr>
              <a:t>digunakan</a:t>
            </a:r>
            <a:r>
              <a:rPr lang="en-US" sz="2400" spc="5" dirty="0">
                <a:latin typeface="Arial"/>
              </a:rPr>
              <a:t> </a:t>
            </a:r>
            <a:r>
              <a:rPr lang="en-US" sz="2400" u="sng" spc="5" dirty="0">
                <a:solidFill>
                  <a:srgbClr val="0000CC"/>
                </a:solidFill>
                <a:latin typeface="Arial"/>
              </a:rPr>
              <a:t>SESUAI</a:t>
            </a:r>
            <a:r>
              <a:rPr lang="en-US" sz="2400" spc="5" dirty="0">
                <a:solidFill>
                  <a:srgbClr val="0000CC"/>
                </a:solidFill>
                <a:latin typeface="Arial"/>
              </a:rPr>
              <a:t> </a:t>
            </a:r>
            <a:r>
              <a:rPr lang="en-US" sz="2400" spc="5" dirty="0" err="1">
                <a:latin typeface="Arial"/>
              </a:rPr>
              <a:t>bagi</a:t>
            </a:r>
            <a:r>
              <a:rPr lang="en-US" sz="2400" dirty="0"/>
              <a:t> </a:t>
            </a:r>
            <a:r>
              <a:rPr lang="en-US" sz="2400" spc="5" dirty="0" err="1">
                <a:latin typeface="Arial"/>
              </a:rPr>
              <a:t>Organisme</a:t>
            </a:r>
            <a:r>
              <a:rPr lang="en-US" sz="2400" spc="5" dirty="0">
                <a:latin typeface="Arial"/>
              </a:rPr>
              <a:t> </a:t>
            </a:r>
            <a:r>
              <a:rPr lang="en-US" sz="2400" spc="5" dirty="0" err="1">
                <a:latin typeface="Arial"/>
              </a:rPr>
              <a:t>Pengganggu</a:t>
            </a:r>
            <a:r>
              <a:rPr lang="en-US" sz="2400" spc="5" dirty="0">
                <a:latin typeface="Arial"/>
              </a:rPr>
              <a:t> </a:t>
            </a:r>
            <a:r>
              <a:rPr lang="en-US" sz="2400" spc="5" dirty="0" err="1">
                <a:latin typeface="Arial"/>
              </a:rPr>
              <a:t>Tumbuhan</a:t>
            </a:r>
            <a:r>
              <a:rPr lang="en-US" sz="2400" spc="5" dirty="0">
                <a:latin typeface="Arial"/>
              </a:rPr>
              <a:t> (OPT) yang</a:t>
            </a:r>
            <a:r>
              <a:rPr lang="en-US" sz="2400" dirty="0"/>
              <a:t> </a:t>
            </a:r>
            <a:r>
              <a:rPr lang="en-US" sz="2400" spc="5" dirty="0" err="1">
                <a:latin typeface="Arial"/>
              </a:rPr>
              <a:t>ada</a:t>
            </a:r>
            <a:endParaRPr lang="en-US" sz="2400" spc="5" dirty="0">
              <a:latin typeface="Arial"/>
            </a:endParaRPr>
          </a:p>
          <a:p>
            <a:pPr marL="494744" marR="350408" indent="-457200">
              <a:lnSpc>
                <a:spcPts val="2838"/>
              </a:lnSpc>
              <a:spcBef>
                <a:spcPts val="414"/>
              </a:spcBef>
              <a:spcAft>
                <a:spcPts val="414"/>
              </a:spcAft>
              <a:buFont typeface="+mj-lt"/>
              <a:buAutoNum type="arabicPeriod"/>
            </a:pPr>
            <a:endParaRPr lang="en-US" sz="2400" spc="5" dirty="0">
              <a:latin typeface="Arial"/>
            </a:endParaRPr>
          </a:p>
          <a:p>
            <a:pPr marL="513098" marR="350408" indent="-475554">
              <a:lnSpc>
                <a:spcPct val="120000"/>
              </a:lnSpc>
              <a:spcBef>
                <a:spcPts val="414"/>
              </a:spcBef>
              <a:spcAft>
                <a:spcPts val="414"/>
              </a:spcAft>
              <a:buFont typeface="+mj-lt"/>
              <a:buAutoNum type="arabicPeriod"/>
            </a:pPr>
            <a:r>
              <a:rPr lang="en-US" sz="2400" spc="5" dirty="0" err="1">
                <a:latin typeface="Arial"/>
              </a:rPr>
              <a:t>Organisme</a:t>
            </a:r>
            <a:r>
              <a:rPr lang="en-US" sz="2400" spc="5" dirty="0">
                <a:latin typeface="Arial"/>
              </a:rPr>
              <a:t> </a:t>
            </a:r>
            <a:r>
              <a:rPr lang="en-US" sz="2400" spc="5" dirty="0" err="1">
                <a:latin typeface="Arial"/>
              </a:rPr>
              <a:t>Pengganggu</a:t>
            </a:r>
            <a:r>
              <a:rPr lang="en-US" sz="2400" spc="5" dirty="0">
                <a:latin typeface="Arial"/>
              </a:rPr>
              <a:t> </a:t>
            </a:r>
            <a:r>
              <a:rPr lang="en-US" sz="2400" spc="5" dirty="0" err="1">
                <a:latin typeface="Arial"/>
              </a:rPr>
              <a:t>Tumbuhan</a:t>
            </a:r>
            <a:r>
              <a:rPr lang="en-US" sz="2400" spc="5" dirty="0">
                <a:latin typeface="Arial"/>
              </a:rPr>
              <a:t> (OPT) </a:t>
            </a:r>
            <a:r>
              <a:rPr lang="en-US" sz="2400" spc="5" dirty="0" err="1">
                <a:latin typeface="Arial"/>
              </a:rPr>
              <a:t>masih</a:t>
            </a:r>
            <a:br>
              <a:rPr sz="2400" dirty="0"/>
            </a:br>
            <a:r>
              <a:rPr lang="en-US" sz="2400" u="sng" spc="5" dirty="0">
                <a:solidFill>
                  <a:schemeClr val="tx2"/>
                </a:solidFill>
                <a:latin typeface="Arial"/>
              </a:rPr>
              <a:t>PEKA</a:t>
            </a:r>
            <a:r>
              <a:rPr lang="en-US" sz="2400" i="1" spc="5" dirty="0">
                <a:latin typeface="Arial"/>
              </a:rPr>
              <a:t> (susceptible)</a:t>
            </a:r>
            <a:r>
              <a:rPr lang="en-US" sz="2400" spc="5" dirty="0">
                <a:latin typeface="Arial"/>
              </a:rPr>
              <a:t> </a:t>
            </a:r>
            <a:r>
              <a:rPr lang="en-US" sz="2400" spc="5" dirty="0" err="1">
                <a:latin typeface="Arial"/>
              </a:rPr>
              <a:t>terhadap</a:t>
            </a:r>
            <a:r>
              <a:rPr lang="en-US" sz="2400" spc="5" dirty="0">
                <a:latin typeface="Arial"/>
              </a:rPr>
              <a:t> </a:t>
            </a:r>
            <a:r>
              <a:rPr lang="en-US" sz="2400" spc="5" dirty="0" err="1">
                <a:latin typeface="Arial"/>
              </a:rPr>
              <a:t>pestisida</a:t>
            </a:r>
            <a:r>
              <a:rPr lang="en-US" sz="2400" spc="5" dirty="0">
                <a:latin typeface="Arial"/>
              </a:rPr>
              <a:t> yang</a:t>
            </a:r>
            <a:r>
              <a:rPr lang="en-US" sz="2400" dirty="0"/>
              <a:t> </a:t>
            </a:r>
            <a:r>
              <a:rPr lang="en-US" sz="2400" spc="5" dirty="0" err="1">
                <a:latin typeface="Arial"/>
              </a:rPr>
              <a:t>digunakan</a:t>
            </a:r>
            <a:endParaRPr lang="en-US" sz="2400" spc="5" dirty="0">
              <a:latin typeface="Arial"/>
            </a:endParaRPr>
          </a:p>
          <a:p>
            <a:pPr marL="494744" marR="350408" indent="-457200">
              <a:lnSpc>
                <a:spcPts val="2838"/>
              </a:lnSpc>
              <a:spcBef>
                <a:spcPts val="414"/>
              </a:spcBef>
              <a:spcAft>
                <a:spcPts val="414"/>
              </a:spcAft>
              <a:buFont typeface="+mj-lt"/>
              <a:buAutoNum type="arabicPeriod"/>
            </a:pPr>
            <a:endParaRPr lang="en-US" sz="2400" spc="5" dirty="0">
              <a:latin typeface="Arial"/>
            </a:endParaRPr>
          </a:p>
          <a:p>
            <a:pPr marL="513098" marR="350408" indent="-475554">
              <a:lnSpc>
                <a:spcPct val="120000"/>
              </a:lnSpc>
              <a:spcBef>
                <a:spcPts val="414"/>
              </a:spcBef>
              <a:spcAft>
                <a:spcPts val="414"/>
              </a:spcAft>
              <a:buFont typeface="+mj-lt"/>
              <a:buAutoNum type="arabicPeriod"/>
            </a:pPr>
            <a:r>
              <a:rPr lang="en-US" sz="2400" spc="5" dirty="0" err="1">
                <a:latin typeface="Arial"/>
              </a:rPr>
              <a:t>Diaplikasikan</a:t>
            </a:r>
            <a:r>
              <a:rPr lang="en-US" sz="2400" spc="5" dirty="0">
                <a:latin typeface="Arial"/>
              </a:rPr>
              <a:t> </a:t>
            </a:r>
            <a:r>
              <a:rPr lang="en-US" sz="2400" spc="5" dirty="0" err="1">
                <a:latin typeface="Arial"/>
              </a:rPr>
              <a:t>dengan</a:t>
            </a:r>
            <a:r>
              <a:rPr lang="en-US" sz="2400" spc="5" dirty="0">
                <a:latin typeface="Arial"/>
              </a:rPr>
              <a:t> TEKHNIK</a:t>
            </a:r>
            <a:r>
              <a:rPr lang="en-US" sz="2400" spc="5" dirty="0">
                <a:solidFill>
                  <a:srgbClr val="000000"/>
                </a:solidFill>
                <a:latin typeface="Arial"/>
              </a:rPr>
              <a:t> yang </a:t>
            </a:r>
            <a:r>
              <a:rPr lang="en-US" sz="2400" u="sng" spc="5" dirty="0">
                <a:solidFill>
                  <a:srgbClr val="000000"/>
                </a:solidFill>
                <a:latin typeface="Arial"/>
              </a:rPr>
              <a:t>BENAR </a:t>
            </a:r>
            <a:r>
              <a:rPr lang="en-US" sz="2400" spc="5" dirty="0">
                <a:latin typeface="Arial"/>
              </a:rPr>
              <a:t> (</a:t>
            </a:r>
            <a:r>
              <a:rPr lang="en-US" sz="2400" spc="5" dirty="0" err="1">
                <a:latin typeface="Arial"/>
              </a:rPr>
              <a:t>waktu</a:t>
            </a:r>
            <a:r>
              <a:rPr lang="en-US" sz="2400" spc="5" dirty="0">
                <a:latin typeface="Arial"/>
              </a:rPr>
              <a:t>, </a:t>
            </a:r>
            <a:r>
              <a:rPr lang="en-US" sz="2400" spc="5" dirty="0" err="1">
                <a:latin typeface="Arial"/>
              </a:rPr>
              <a:t>takaran</a:t>
            </a:r>
            <a:r>
              <a:rPr lang="en-US" sz="2400" spc="5" dirty="0">
                <a:latin typeface="Arial"/>
              </a:rPr>
              <a:t>,</a:t>
            </a:r>
            <a:r>
              <a:rPr lang="en-US" sz="2400" dirty="0"/>
              <a:t> </a:t>
            </a:r>
            <a:r>
              <a:rPr lang="en-US" sz="2400" spc="5" dirty="0" err="1">
                <a:solidFill>
                  <a:srgbClr val="000000"/>
                </a:solidFill>
                <a:latin typeface="Arial"/>
              </a:rPr>
              <a:t>cara</a:t>
            </a:r>
            <a:r>
              <a:rPr lang="en-US" sz="2400" spc="5" dirty="0">
                <a:solidFill>
                  <a:srgbClr val="000000"/>
                </a:solidFill>
                <a:latin typeface="Arial"/>
              </a:rPr>
              <a:t>)</a:t>
            </a:r>
            <a:endParaRPr lang="en-US" sz="2400" u="sng" spc="5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8707" y="5949280"/>
            <a:ext cx="2927587" cy="197241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just"/>
            <a:r>
              <a:rPr lang="en-US" sz="1200" spc="15" dirty="0" err="1">
                <a:latin typeface="Arial"/>
              </a:rPr>
              <a:t>Pds</a:t>
            </a:r>
            <a:r>
              <a:rPr lang="en-US" sz="1200" spc="15" dirty="0">
                <a:latin typeface="Arial"/>
              </a:rPr>
              <a:t>/pesticide </a:t>
            </a:r>
            <a:r>
              <a:rPr lang="en-US" sz="1200" spc="15" dirty="0" err="1">
                <a:latin typeface="Arial"/>
              </a:rPr>
              <a:t>appl</a:t>
            </a:r>
            <a:r>
              <a:rPr lang="en-US" sz="1200" spc="15" dirty="0">
                <a:latin typeface="Arial"/>
              </a:rPr>
              <a:t>/2005-Untuk </a:t>
            </a:r>
            <a:r>
              <a:rPr lang="en-US" sz="1200" spc="15" dirty="0" err="1">
                <a:latin typeface="Arial"/>
              </a:rPr>
              <a:t>umum</a:t>
            </a:r>
            <a:endParaRPr lang="en-US" sz="1200" spc="15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722441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4"/>
          <p:cNvSpPr txBox="1">
            <a:spLocks noChangeArrowheads="1"/>
          </p:cNvSpPr>
          <p:nvPr/>
        </p:nvSpPr>
        <p:spPr bwMode="auto">
          <a:xfrm>
            <a:off x="1475656" y="332656"/>
            <a:ext cx="6264275" cy="701675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000" b="1" dirty="0"/>
              <a:t>NOZZLE (SPUYER)</a:t>
            </a:r>
            <a:endParaRPr lang="en-GB" altLang="en-US" sz="4000" b="1" dirty="0"/>
          </a:p>
        </p:txBody>
      </p:sp>
      <p:pic>
        <p:nvPicPr>
          <p:cNvPr id="28676" name="Picture 4" descr="IMGP37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1619732"/>
            <a:ext cx="3816425" cy="2817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6" descr="IMGP832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22"/>
          <a:stretch>
            <a:fillRect/>
          </a:stretch>
        </p:blipFill>
        <p:spPr bwMode="auto">
          <a:xfrm>
            <a:off x="4838325" y="1641351"/>
            <a:ext cx="3838131" cy="279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787352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ChangeArrowheads="1"/>
          </p:cNvSpPr>
          <p:nvPr/>
        </p:nvSpPr>
        <p:spPr bwMode="auto">
          <a:xfrm>
            <a:off x="755576" y="260648"/>
            <a:ext cx="7675562" cy="9017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600" dirty="0" err="1">
                <a:cs typeface="Arial" panose="020B0604020202020204" pitchFamily="34" charset="0"/>
              </a:rPr>
              <a:t>Fungsi</a:t>
            </a:r>
            <a:r>
              <a:rPr lang="en-US" altLang="en-US" sz="3600" dirty="0">
                <a:cs typeface="Arial" panose="020B0604020202020204" pitchFamily="34" charset="0"/>
              </a:rPr>
              <a:t> Nozzle</a:t>
            </a:r>
            <a:endParaRPr lang="en-GB" altLang="en-US" sz="3600" dirty="0">
              <a:cs typeface="Arial" panose="020B0604020202020204" pitchFamily="34" charset="0"/>
            </a:endParaRPr>
          </a:p>
        </p:txBody>
      </p:sp>
      <p:sp>
        <p:nvSpPr>
          <p:cNvPr id="29699" name="Rectangle 5"/>
          <p:cNvSpPr>
            <a:spLocks noChangeArrowheads="1"/>
          </p:cNvSpPr>
          <p:nvPr/>
        </p:nvSpPr>
        <p:spPr bwMode="auto">
          <a:xfrm>
            <a:off x="357188" y="1484784"/>
            <a:ext cx="8174037" cy="4444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</a:pPr>
            <a:r>
              <a:rPr lang="en-US" altLang="en-US" sz="2800" dirty="0" err="1"/>
              <a:t>Fungsi</a:t>
            </a:r>
            <a:r>
              <a:rPr lang="en-US" altLang="en-US" sz="2800" dirty="0"/>
              <a:t> </a:t>
            </a:r>
            <a:r>
              <a:rPr lang="en-US" altLang="en-US" sz="2800" dirty="0" err="1"/>
              <a:t>utama</a:t>
            </a:r>
            <a:r>
              <a:rPr lang="en-US" altLang="en-US" sz="2800" dirty="0"/>
              <a:t> nozzle </a:t>
            </a:r>
            <a:r>
              <a:rPr lang="en-US" altLang="en-US" sz="2800" dirty="0" err="1"/>
              <a:t>adalah</a:t>
            </a:r>
            <a:r>
              <a:rPr lang="en-US" altLang="en-US" sz="2800" dirty="0"/>
              <a:t> </a:t>
            </a:r>
            <a:r>
              <a:rPr lang="en-US" altLang="en-US" sz="2800" dirty="0" err="1"/>
              <a:t>memecah</a:t>
            </a:r>
            <a:r>
              <a:rPr lang="en-US" altLang="en-US" sz="2800" dirty="0"/>
              <a:t> (</a:t>
            </a:r>
            <a:r>
              <a:rPr lang="en-US" altLang="en-US" sz="2800" dirty="0" err="1"/>
              <a:t>atomisasi</a:t>
            </a:r>
            <a:r>
              <a:rPr lang="en-US" altLang="en-US" sz="2800" dirty="0"/>
              <a:t>) </a:t>
            </a:r>
            <a:r>
              <a:rPr lang="en-US" altLang="en-US" sz="2800" dirty="0" err="1"/>
              <a:t>larutan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semprot</a:t>
            </a:r>
            <a:r>
              <a:rPr lang="en-US" altLang="en-US" sz="2800" dirty="0"/>
              <a:t> </a:t>
            </a:r>
            <a:r>
              <a:rPr lang="en-US" altLang="en-US" sz="2800" dirty="0" err="1"/>
              <a:t>menjadi</a:t>
            </a:r>
            <a:r>
              <a:rPr lang="en-US" altLang="en-US" sz="2800" dirty="0"/>
              <a:t> </a:t>
            </a:r>
            <a:r>
              <a:rPr lang="en-US" altLang="en-US" sz="2800" dirty="0" err="1"/>
              <a:t>butiran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semprot</a:t>
            </a:r>
            <a:r>
              <a:rPr lang="en-US" altLang="en-US" sz="2800" dirty="0"/>
              <a:t> (</a:t>
            </a:r>
            <a:r>
              <a:rPr lang="en-US" altLang="en-US" sz="2800" i="1" dirty="0"/>
              <a:t>droplet</a:t>
            </a:r>
            <a:r>
              <a:rPr lang="en-US" altLang="en-US" sz="2800" dirty="0"/>
              <a:t>)</a:t>
            </a: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</a:pPr>
            <a:r>
              <a:rPr lang="en-US" altLang="en-US" sz="2800" dirty="0" err="1"/>
              <a:t>Fungsi-fungsi</a:t>
            </a:r>
            <a:r>
              <a:rPr lang="en-US" altLang="en-US" sz="2800" dirty="0"/>
              <a:t> lain</a:t>
            </a:r>
          </a:p>
          <a:p>
            <a:pPr lvl="1" eaLnBrk="1" hangingPunct="1">
              <a:spcBef>
                <a:spcPct val="20000"/>
              </a:spcBef>
              <a:buClr>
                <a:srgbClr val="FF0000"/>
              </a:buClr>
              <a:buSzPct val="80000"/>
              <a:buFont typeface="Wingdings" panose="05000000000000000000" pitchFamily="2" charset="2"/>
              <a:buChar char="Ä"/>
            </a:pPr>
            <a:r>
              <a:rPr lang="en-US" altLang="en-US" sz="2800" dirty="0" err="1"/>
              <a:t>Mengatur</a:t>
            </a:r>
            <a:r>
              <a:rPr lang="en-US" altLang="en-US" sz="2800" dirty="0"/>
              <a:t> </a:t>
            </a:r>
            <a:r>
              <a:rPr lang="en-US" altLang="en-US" sz="2800" i="1" dirty="0"/>
              <a:t>flow rate</a:t>
            </a:r>
            <a:r>
              <a:rPr lang="en-US" altLang="en-US" sz="2800" dirty="0"/>
              <a:t> (</a:t>
            </a:r>
            <a:r>
              <a:rPr lang="en-US" altLang="en-US" sz="2800" dirty="0" err="1"/>
              <a:t>angka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curah</a:t>
            </a:r>
            <a:r>
              <a:rPr lang="en-US" altLang="en-US" sz="2800" dirty="0"/>
              <a:t>)</a:t>
            </a:r>
          </a:p>
          <a:p>
            <a:pPr lvl="1" eaLnBrk="1" hangingPunct="1">
              <a:spcBef>
                <a:spcPct val="20000"/>
              </a:spcBef>
              <a:buClr>
                <a:srgbClr val="FF0000"/>
              </a:buClr>
              <a:buSzPct val="80000"/>
              <a:buFont typeface="Wingdings" panose="05000000000000000000" pitchFamily="2" charset="2"/>
              <a:buChar char="Ä"/>
            </a:pPr>
            <a:r>
              <a:rPr lang="en-US" altLang="en-US" sz="2800" dirty="0" err="1"/>
              <a:t>Mengatur</a:t>
            </a:r>
            <a:r>
              <a:rPr lang="en-US" altLang="en-US" sz="2800" dirty="0"/>
              <a:t> </a:t>
            </a:r>
            <a:r>
              <a:rPr lang="en-US" altLang="en-US" sz="2800" dirty="0" err="1"/>
              <a:t>pola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semprotan</a:t>
            </a:r>
            <a:endParaRPr lang="en-US" altLang="en-US" sz="2800" dirty="0"/>
          </a:p>
          <a:p>
            <a:pPr lvl="1" eaLnBrk="1" hangingPunct="1">
              <a:spcBef>
                <a:spcPct val="20000"/>
              </a:spcBef>
              <a:buClr>
                <a:srgbClr val="FF0000"/>
              </a:buClr>
              <a:buSzPct val="80000"/>
              <a:buFont typeface="Wingdings" panose="05000000000000000000" pitchFamily="2" charset="2"/>
              <a:buChar char="Ä"/>
            </a:pPr>
            <a:r>
              <a:rPr lang="en-US" altLang="en-US" sz="2800" dirty="0" err="1"/>
              <a:t>Mempengaruhi</a:t>
            </a:r>
            <a:r>
              <a:rPr lang="en-US" altLang="en-US" sz="2800" dirty="0"/>
              <a:t> volume </a:t>
            </a:r>
            <a:r>
              <a:rPr lang="en-US" altLang="en-US" sz="2800" dirty="0" err="1"/>
              <a:t>semprot</a:t>
            </a:r>
            <a:endParaRPr lang="en-US" altLang="en-US" sz="2800" dirty="0"/>
          </a:p>
          <a:p>
            <a:pPr lvl="1" eaLnBrk="1" hangingPunct="1">
              <a:spcBef>
                <a:spcPct val="20000"/>
              </a:spcBef>
              <a:buClr>
                <a:srgbClr val="FF0000"/>
              </a:buClr>
              <a:buSzPct val="80000"/>
              <a:buFont typeface="Wingdings" panose="05000000000000000000" pitchFamily="2" charset="2"/>
              <a:buChar char="Ä"/>
            </a:pPr>
            <a:r>
              <a:rPr lang="en-US" altLang="en-US" sz="2800" dirty="0" err="1"/>
              <a:t>Mempengaruhi</a:t>
            </a:r>
            <a:r>
              <a:rPr lang="en-US" altLang="en-US" sz="2800" dirty="0"/>
              <a:t> </a:t>
            </a:r>
            <a:r>
              <a:rPr lang="en-US" altLang="en-US" sz="2800" dirty="0" err="1"/>
              <a:t>keselamatan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pengguna</a:t>
            </a:r>
            <a:r>
              <a:rPr lang="en-US" altLang="en-US" sz="2800" dirty="0"/>
              <a:t> &amp; </a:t>
            </a:r>
            <a:r>
              <a:rPr lang="en-US" altLang="en-US" sz="2800" dirty="0" err="1"/>
              <a:t>lingkungan</a:t>
            </a:r>
            <a:endParaRPr lang="en-US" altLang="en-US" sz="2800" dirty="0"/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</a:pPr>
            <a:endParaRPr lang="en-GB" altLang="en-US" sz="2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0399686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434173" y="836712"/>
          <a:ext cx="8424862" cy="572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4209998" imgH="3019477" progId="Excel.Sheet.8">
                  <p:embed/>
                </p:oleObj>
              </mc:Choice>
              <mc:Fallback>
                <p:oleObj name="Worksheet" r:id="rId2" imgW="4209998" imgH="3019477" progId="Excel.Sheet.8">
                  <p:embed/>
                  <p:pic>
                    <p:nvPicPr>
                      <p:cNvPr id="102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173" y="836712"/>
                        <a:ext cx="8424862" cy="57292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99592" y="332656"/>
            <a:ext cx="756084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PENGGUNAAN NOZZLE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0659415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1268760"/>
            <a:ext cx="5332768" cy="362886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1560" y="404664"/>
            <a:ext cx="8208912" cy="7920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3200" dirty="0" err="1"/>
              <a:t>Hubungan</a:t>
            </a:r>
            <a:r>
              <a:rPr lang="en-US" sz="3200" dirty="0"/>
              <a:t> </a:t>
            </a:r>
            <a:r>
              <a:rPr lang="en-US" sz="3200" dirty="0" err="1"/>
              <a:t>Butiran</a:t>
            </a:r>
            <a:r>
              <a:rPr lang="en-US" sz="3200" dirty="0"/>
              <a:t> </a:t>
            </a:r>
            <a:r>
              <a:rPr lang="en-US" sz="3200" dirty="0" err="1"/>
              <a:t>semprot</a:t>
            </a:r>
            <a:r>
              <a:rPr lang="en-US" sz="3200" dirty="0"/>
              <a:t> </a:t>
            </a:r>
            <a:r>
              <a:rPr lang="en-US" sz="3200" dirty="0" err="1"/>
              <a:t>dengan</a:t>
            </a:r>
            <a:r>
              <a:rPr lang="en-US" sz="3200" dirty="0"/>
              <a:t> </a:t>
            </a:r>
            <a:r>
              <a:rPr lang="en-US" sz="3200" dirty="0" err="1"/>
              <a:t>Tekanan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899592" y="4941168"/>
            <a:ext cx="7344816" cy="49562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dirty="0" err="1"/>
              <a:t>Semakin</a:t>
            </a:r>
            <a:r>
              <a:rPr lang="en-US" sz="2400" dirty="0"/>
              <a:t> </a:t>
            </a:r>
            <a:r>
              <a:rPr lang="en-US" sz="2400" b="1" dirty="0" err="1"/>
              <a:t>Besar</a:t>
            </a:r>
            <a:r>
              <a:rPr lang="en-US" sz="2400" dirty="0"/>
              <a:t> </a:t>
            </a:r>
            <a:r>
              <a:rPr lang="en-US" sz="2400" dirty="0" err="1"/>
              <a:t>Tekanan</a:t>
            </a:r>
            <a:r>
              <a:rPr lang="en-US" sz="2400" dirty="0"/>
              <a:t> </a:t>
            </a:r>
            <a:r>
              <a:rPr lang="en-US" sz="2400" b="1" dirty="0" err="1"/>
              <a:t>memperkecil</a:t>
            </a:r>
            <a:r>
              <a:rPr lang="en-US" sz="2400" dirty="0"/>
              <a:t> </a:t>
            </a:r>
            <a:r>
              <a:rPr lang="en-US" sz="2400" dirty="0" err="1"/>
              <a:t>butiran</a:t>
            </a:r>
            <a:r>
              <a:rPr lang="en-US" sz="2400" dirty="0"/>
              <a:t> </a:t>
            </a:r>
            <a:r>
              <a:rPr lang="en-US" sz="2400" dirty="0" err="1"/>
              <a:t>semprot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899592" y="5813698"/>
            <a:ext cx="7344816" cy="49562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dirty="0" err="1"/>
              <a:t>Semakin</a:t>
            </a:r>
            <a:r>
              <a:rPr lang="en-US" sz="2400" dirty="0"/>
              <a:t> </a:t>
            </a:r>
            <a:r>
              <a:rPr lang="en-US" sz="2400" b="1" dirty="0" err="1"/>
              <a:t>kecil</a:t>
            </a:r>
            <a:r>
              <a:rPr lang="en-US" sz="2400" dirty="0"/>
              <a:t> </a:t>
            </a:r>
            <a:r>
              <a:rPr lang="en-US" sz="2400" dirty="0" err="1"/>
              <a:t>Tekanan</a:t>
            </a:r>
            <a:r>
              <a:rPr lang="en-US" sz="2400" dirty="0"/>
              <a:t> </a:t>
            </a:r>
            <a:r>
              <a:rPr lang="en-US" sz="2400" b="1" dirty="0" err="1"/>
              <a:t>memperbesar</a:t>
            </a:r>
            <a:r>
              <a:rPr lang="en-US" sz="2400" dirty="0"/>
              <a:t> </a:t>
            </a:r>
            <a:r>
              <a:rPr lang="en-US" sz="2400" dirty="0" err="1"/>
              <a:t>butiran</a:t>
            </a:r>
            <a:r>
              <a:rPr lang="en-US" sz="2400" dirty="0"/>
              <a:t> </a:t>
            </a:r>
            <a:r>
              <a:rPr lang="en-US" sz="2400" dirty="0" err="1"/>
              <a:t>semprot</a:t>
            </a:r>
            <a:endParaRPr lang="en-US" sz="24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1299028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184244" descr="S4Picture 2184244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177" y="1124744"/>
            <a:ext cx="2671767" cy="3869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Rectangle 7"/>
          <p:cNvSpPr>
            <a:spLocks noChangeArrowheads="1"/>
          </p:cNvSpPr>
          <p:nvPr/>
        </p:nvSpPr>
        <p:spPr bwMode="auto">
          <a:xfrm>
            <a:off x="755576" y="188640"/>
            <a:ext cx="7675562" cy="72008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dirty="0">
                <a:cs typeface="Arial" panose="020B0604020202020204" pitchFamily="34" charset="0"/>
              </a:rPr>
              <a:t>Nozzle Type </a:t>
            </a:r>
            <a:r>
              <a:rPr lang="en-US" altLang="en-US" sz="2800" dirty="0" err="1">
                <a:cs typeface="Arial" panose="020B0604020202020204" pitchFamily="34" charset="0"/>
              </a:rPr>
              <a:t>Kerucut</a:t>
            </a:r>
            <a:r>
              <a:rPr lang="en-US" altLang="en-US" sz="2800" dirty="0">
                <a:cs typeface="Arial" panose="020B0604020202020204" pitchFamily="34" charset="0"/>
              </a:rPr>
              <a:t> (Cone Nozzle)</a:t>
            </a:r>
            <a:endParaRPr lang="en-GB" altLang="en-US" sz="2800" dirty="0">
              <a:cs typeface="Arial" panose="020B0604020202020204" pitchFamily="34" charset="0"/>
            </a:endParaRPr>
          </a:p>
        </p:txBody>
      </p:sp>
      <p:pic>
        <p:nvPicPr>
          <p:cNvPr id="3686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984" y="4035425"/>
            <a:ext cx="3454400" cy="21748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6869" name="Group 9"/>
          <p:cNvGrpSpPr>
            <a:grpSpLocks/>
          </p:cNvGrpSpPr>
          <p:nvPr/>
        </p:nvGrpSpPr>
        <p:grpSpPr bwMode="auto">
          <a:xfrm>
            <a:off x="4572396" y="1196752"/>
            <a:ext cx="3455988" cy="2693987"/>
            <a:chOff x="4140200" y="1341438"/>
            <a:chExt cx="3455988" cy="2693987"/>
          </a:xfrm>
        </p:grpSpPr>
        <p:sp>
          <p:nvSpPr>
            <p:cNvPr id="36872" name="Rectangle 8"/>
            <p:cNvSpPr>
              <a:spLocks noChangeArrowheads="1"/>
            </p:cNvSpPr>
            <p:nvPr/>
          </p:nvSpPr>
          <p:spPr bwMode="auto">
            <a:xfrm>
              <a:off x="4140200" y="3675063"/>
              <a:ext cx="3455988" cy="360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/>
                <a:t>Pola Semprotan Nozzle Kerucut</a:t>
              </a:r>
              <a:endParaRPr lang="en-GB" altLang="en-US"/>
            </a:p>
          </p:txBody>
        </p:sp>
        <p:pic>
          <p:nvPicPr>
            <p:cNvPr id="36873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41788" y="1341438"/>
              <a:ext cx="3454400" cy="2319337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874" name="Picture 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40200" y="1538288"/>
              <a:ext cx="936625" cy="738187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6871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5"/>
          <a:stretch>
            <a:fillRect/>
          </a:stretch>
        </p:blipFill>
        <p:spPr bwMode="auto">
          <a:xfrm>
            <a:off x="1349896" y="4941168"/>
            <a:ext cx="2286000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1716441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3962400"/>
            <a:ext cx="3457575" cy="24193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39" name="Picture 3443462" descr="S9Picture 344346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850" y="1639888"/>
            <a:ext cx="30607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Rectangle 8"/>
          <p:cNvSpPr>
            <a:spLocks noChangeArrowheads="1"/>
          </p:cNvSpPr>
          <p:nvPr/>
        </p:nvSpPr>
        <p:spPr bwMode="auto">
          <a:xfrm>
            <a:off x="712788" y="333375"/>
            <a:ext cx="7675562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>
                <a:cs typeface="Arial" panose="020B0604020202020204" pitchFamily="34" charset="0"/>
              </a:rPr>
              <a:t>Nozzle Type Kipas (Flat Fan Nozzle)</a:t>
            </a:r>
            <a:endParaRPr lang="en-GB" altLang="en-US" sz="2800">
              <a:cs typeface="Arial" panose="020B0604020202020204" pitchFamily="34" charset="0"/>
            </a:endParaRPr>
          </a:p>
        </p:txBody>
      </p:sp>
      <p:grpSp>
        <p:nvGrpSpPr>
          <p:cNvPr id="39941" name="Group 8"/>
          <p:cNvGrpSpPr>
            <a:grpSpLocks/>
          </p:cNvGrpSpPr>
          <p:nvPr/>
        </p:nvGrpSpPr>
        <p:grpSpPr bwMode="auto">
          <a:xfrm>
            <a:off x="1187450" y="1306513"/>
            <a:ext cx="3457575" cy="2655887"/>
            <a:chOff x="1187450" y="1306513"/>
            <a:chExt cx="3457575" cy="2655887"/>
          </a:xfrm>
        </p:grpSpPr>
        <p:pic>
          <p:nvPicPr>
            <p:cNvPr id="39943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7450" y="1306513"/>
              <a:ext cx="3455988" cy="2289175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944" name="Rectangle 6"/>
            <p:cNvSpPr>
              <a:spLocks noChangeArrowheads="1"/>
            </p:cNvSpPr>
            <p:nvPr/>
          </p:nvSpPr>
          <p:spPr bwMode="auto">
            <a:xfrm>
              <a:off x="1189038" y="3602038"/>
              <a:ext cx="3455987" cy="360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/>
                <a:t>Pola Semprotan Nozzle Kipas</a:t>
              </a:r>
              <a:endParaRPr lang="en-GB" altLang="en-US"/>
            </a:p>
          </p:txBody>
        </p:sp>
        <p:pic>
          <p:nvPicPr>
            <p:cNvPr id="39945" name="Picture 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7450" y="1322388"/>
              <a:ext cx="936625" cy="738187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6317576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8456152" descr="S6Picture 845615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555750"/>
            <a:ext cx="3602037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5059" name="Group 7"/>
          <p:cNvGrpSpPr>
            <a:grpSpLocks/>
          </p:cNvGrpSpPr>
          <p:nvPr/>
        </p:nvGrpSpPr>
        <p:grpSpPr bwMode="auto">
          <a:xfrm>
            <a:off x="971550" y="2346325"/>
            <a:ext cx="3671888" cy="2736850"/>
            <a:chOff x="971550" y="2346325"/>
            <a:chExt cx="3671888" cy="2736850"/>
          </a:xfrm>
        </p:grpSpPr>
        <p:pic>
          <p:nvPicPr>
            <p:cNvPr id="45062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550" y="2346325"/>
              <a:ext cx="3671888" cy="2376488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063" name="Rectangle 5"/>
            <p:cNvSpPr>
              <a:spLocks noChangeArrowheads="1"/>
            </p:cNvSpPr>
            <p:nvPr/>
          </p:nvSpPr>
          <p:spPr bwMode="auto">
            <a:xfrm>
              <a:off x="971550" y="4722813"/>
              <a:ext cx="3670300" cy="360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/>
                <a:t>Pola Semprotan Nozzle Polijet</a:t>
              </a:r>
              <a:endParaRPr lang="en-GB" altLang="en-US"/>
            </a:p>
          </p:txBody>
        </p:sp>
        <p:pic>
          <p:nvPicPr>
            <p:cNvPr id="45064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550" y="2347913"/>
              <a:ext cx="936625" cy="903287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5060" name="Rectangle 8"/>
          <p:cNvSpPr>
            <a:spLocks noChangeArrowheads="1"/>
          </p:cNvSpPr>
          <p:nvPr/>
        </p:nvSpPr>
        <p:spPr bwMode="auto">
          <a:xfrm>
            <a:off x="712788" y="511175"/>
            <a:ext cx="7675562" cy="90170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dirty="0">
                <a:cs typeface="Arial" panose="020B0604020202020204" pitchFamily="34" charset="0"/>
              </a:rPr>
              <a:t>Nozzle Type </a:t>
            </a:r>
            <a:r>
              <a:rPr lang="en-US" altLang="en-US" sz="2800" dirty="0" err="1">
                <a:cs typeface="Arial" panose="020B0604020202020204" pitchFamily="34" charset="0"/>
              </a:rPr>
              <a:t>Polijet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</a:p>
          <a:p>
            <a:pPr algn="ctr" eaLnBrk="1" hangingPunct="1"/>
            <a:r>
              <a:rPr lang="en-US" altLang="en-US" sz="2800" dirty="0">
                <a:cs typeface="Arial" panose="020B0604020202020204" pitchFamily="34" charset="0"/>
              </a:rPr>
              <a:t>(</a:t>
            </a:r>
            <a:r>
              <a:rPr lang="en-US" altLang="en-US" sz="2800" dirty="0" err="1">
                <a:cs typeface="Arial" panose="020B0604020202020204" pitchFamily="34" charset="0"/>
              </a:rPr>
              <a:t>Floodjet</a:t>
            </a:r>
            <a:r>
              <a:rPr lang="en-US" altLang="en-US" sz="2800" dirty="0">
                <a:cs typeface="Arial" panose="020B0604020202020204" pitchFamily="34" charset="0"/>
              </a:rPr>
              <a:t> Nozzle;     Deflector Nozzle)</a:t>
            </a:r>
            <a:endParaRPr lang="en-GB" altLang="en-US" sz="2800" dirty="0"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6038244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114" name="Rectangle 2"/>
          <p:cNvSpPr>
            <a:spLocks noGrp="1" noChangeArrowheads="1"/>
          </p:cNvSpPr>
          <p:nvPr>
            <p:ph type="title"/>
          </p:nvPr>
        </p:nvSpPr>
        <p:spPr>
          <a:xfrm>
            <a:off x="372208" y="292100"/>
            <a:ext cx="8453804" cy="8128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sz="4400" b="0" dirty="0">
                <a:solidFill>
                  <a:schemeClr val="tx1"/>
                </a:solidFill>
              </a:rPr>
              <a:t>DEFINISI KALIBRASI</a:t>
            </a:r>
            <a:endParaRPr lang="en-GB" sz="4400" b="0" dirty="0">
              <a:solidFill>
                <a:schemeClr val="tx1"/>
              </a:solidFill>
            </a:endParaRPr>
          </a:p>
        </p:txBody>
      </p:sp>
      <p:sp>
        <p:nvSpPr>
          <p:cNvPr id="986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2208" y="2125663"/>
            <a:ext cx="8480181" cy="1735385"/>
          </a:xfrm>
          <a:ln>
            <a:solidFill>
              <a:srgbClr val="000000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en-US" sz="3200" b="1" dirty="0" err="1">
                <a:solidFill>
                  <a:srgbClr val="000066"/>
                </a:solidFill>
              </a:rPr>
              <a:t>Perlakuan</a:t>
            </a:r>
            <a:r>
              <a:rPr lang="en-US" sz="3200" b="1" dirty="0">
                <a:solidFill>
                  <a:srgbClr val="000066"/>
                </a:solidFill>
              </a:rPr>
              <a:t> </a:t>
            </a:r>
            <a:r>
              <a:rPr lang="en-US" sz="3200" b="1" dirty="0" err="1">
                <a:solidFill>
                  <a:srgbClr val="000066"/>
                </a:solidFill>
              </a:rPr>
              <a:t>untuk</a:t>
            </a:r>
            <a:r>
              <a:rPr lang="en-US" sz="3200" b="1" dirty="0">
                <a:solidFill>
                  <a:srgbClr val="000066"/>
                </a:solidFill>
              </a:rPr>
              <a:t> </a:t>
            </a:r>
            <a:r>
              <a:rPr lang="en-US" sz="3200" b="1" dirty="0" err="1">
                <a:solidFill>
                  <a:srgbClr val="000066"/>
                </a:solidFill>
              </a:rPr>
              <a:t>memastikan</a:t>
            </a:r>
            <a:r>
              <a:rPr lang="en-US" sz="3200" b="1" dirty="0">
                <a:solidFill>
                  <a:srgbClr val="000066"/>
                </a:solidFill>
              </a:rPr>
              <a:t> </a:t>
            </a:r>
            <a:r>
              <a:rPr lang="en-US" sz="3200" b="1" dirty="0" err="1">
                <a:solidFill>
                  <a:srgbClr val="000066"/>
                </a:solidFill>
              </a:rPr>
              <a:t>bahwa</a:t>
            </a:r>
            <a:r>
              <a:rPr lang="en-US" sz="3200" b="1" dirty="0">
                <a:solidFill>
                  <a:srgbClr val="000066"/>
                </a:solidFill>
              </a:rPr>
              <a:t> </a:t>
            </a:r>
            <a:r>
              <a:rPr lang="en-US" sz="3200" b="1" dirty="0" err="1">
                <a:solidFill>
                  <a:srgbClr val="000066"/>
                </a:solidFill>
              </a:rPr>
              <a:t>jumlah</a:t>
            </a:r>
            <a:r>
              <a:rPr lang="en-US" sz="3200" b="1" dirty="0">
                <a:solidFill>
                  <a:srgbClr val="000066"/>
                </a:solidFill>
              </a:rPr>
              <a:t> </a:t>
            </a:r>
            <a:r>
              <a:rPr lang="en-US" sz="3200" b="1" dirty="0" err="1">
                <a:solidFill>
                  <a:srgbClr val="000066"/>
                </a:solidFill>
              </a:rPr>
              <a:t>Produk</a:t>
            </a:r>
            <a:r>
              <a:rPr lang="en-US" sz="3200" b="1" dirty="0">
                <a:solidFill>
                  <a:srgbClr val="000066"/>
                </a:solidFill>
              </a:rPr>
              <a:t>/</a:t>
            </a:r>
            <a:r>
              <a:rPr lang="en-US" sz="3200" b="1" dirty="0" err="1">
                <a:solidFill>
                  <a:srgbClr val="000066"/>
                </a:solidFill>
              </a:rPr>
              <a:t>Pelarut</a:t>
            </a:r>
            <a:r>
              <a:rPr lang="en-US" sz="3200" b="1" dirty="0">
                <a:solidFill>
                  <a:srgbClr val="000066"/>
                </a:solidFill>
              </a:rPr>
              <a:t>, </a:t>
            </a:r>
            <a:r>
              <a:rPr lang="en-US" sz="3200" b="1" dirty="0" err="1">
                <a:solidFill>
                  <a:srgbClr val="000066"/>
                </a:solidFill>
              </a:rPr>
              <a:t>diaplikasikan</a:t>
            </a:r>
            <a:r>
              <a:rPr lang="en-US" sz="3200" b="1" dirty="0">
                <a:solidFill>
                  <a:srgbClr val="000066"/>
                </a:solidFill>
              </a:rPr>
              <a:t> </a:t>
            </a:r>
            <a:r>
              <a:rPr lang="en-US" sz="3200" b="1" dirty="0" err="1">
                <a:solidFill>
                  <a:srgbClr val="000066"/>
                </a:solidFill>
              </a:rPr>
              <a:t>secara</a:t>
            </a:r>
            <a:r>
              <a:rPr lang="en-US" sz="3200" b="1" dirty="0">
                <a:solidFill>
                  <a:srgbClr val="000066"/>
                </a:solidFill>
              </a:rPr>
              <a:t> BENAR </a:t>
            </a:r>
            <a:r>
              <a:rPr lang="en-US" sz="3200" b="1" dirty="0" err="1">
                <a:solidFill>
                  <a:srgbClr val="000066"/>
                </a:solidFill>
              </a:rPr>
              <a:t>pada</a:t>
            </a:r>
            <a:r>
              <a:rPr lang="en-US" sz="3200" b="1" dirty="0">
                <a:solidFill>
                  <a:srgbClr val="000066"/>
                </a:solidFill>
              </a:rPr>
              <a:t> Areal yang di </a:t>
            </a:r>
            <a:r>
              <a:rPr lang="en-US" sz="3200" b="1" dirty="0" err="1">
                <a:solidFill>
                  <a:srgbClr val="000066"/>
                </a:solidFill>
              </a:rPr>
              <a:t>tetapkan</a:t>
            </a:r>
            <a:r>
              <a:rPr lang="en-US" sz="3200" b="1" dirty="0">
                <a:solidFill>
                  <a:srgbClr val="000066"/>
                </a:solidFill>
              </a:rPr>
              <a:t>”</a:t>
            </a:r>
            <a:endParaRPr lang="en-GB" sz="3200" b="1" dirty="0">
              <a:solidFill>
                <a:srgbClr val="000066"/>
              </a:solidFill>
            </a:endParaRPr>
          </a:p>
          <a:p>
            <a:pPr>
              <a:buFont typeface="Arial" charset="0"/>
              <a:buNone/>
            </a:pPr>
            <a:endParaRPr lang="en-GB" sz="1800" dirty="0">
              <a:solidFill>
                <a:srgbClr val="000066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9662793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3200" b="1" dirty="0">
                <a:solidFill>
                  <a:schemeClr val="hlink"/>
                </a:solidFill>
              </a:rPr>
              <a:t> </a:t>
            </a:r>
            <a:r>
              <a:rPr lang="en-US" sz="3200" b="1" dirty="0" err="1">
                <a:solidFill>
                  <a:schemeClr val="hlink"/>
                </a:solidFill>
              </a:rPr>
              <a:t>Dosis</a:t>
            </a:r>
            <a:r>
              <a:rPr lang="en-US" sz="3200" b="1" dirty="0">
                <a:solidFill>
                  <a:schemeClr val="hlink"/>
                </a:solidFill>
              </a:rPr>
              <a:t> </a:t>
            </a:r>
            <a:r>
              <a:rPr lang="en-US" sz="3200" b="1" dirty="0" err="1">
                <a:solidFill>
                  <a:schemeClr val="hlink"/>
                </a:solidFill>
              </a:rPr>
              <a:t>Aplikasi</a:t>
            </a:r>
            <a:r>
              <a:rPr lang="en-US" sz="3200" b="1" dirty="0">
                <a:solidFill>
                  <a:schemeClr val="hlink"/>
                </a:solidFill>
              </a:rPr>
              <a:t> &lt;&lt;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b="1" dirty="0">
                <a:solidFill>
                  <a:schemeClr val="hlink"/>
                </a:solidFill>
              </a:rPr>
              <a:t> </a:t>
            </a:r>
            <a:r>
              <a:rPr lang="en-US" sz="3200" b="1" dirty="0" err="1"/>
              <a:t>Tidak</a:t>
            </a:r>
            <a:r>
              <a:rPr lang="en-US" sz="3200" b="1" dirty="0"/>
              <a:t> </a:t>
            </a:r>
            <a:r>
              <a:rPr lang="en-US" sz="3200" b="1" dirty="0" err="1"/>
              <a:t>efektif</a:t>
            </a:r>
            <a:r>
              <a:rPr lang="en-US" sz="3200" b="1" dirty="0"/>
              <a:t>, </a:t>
            </a:r>
            <a:r>
              <a:rPr lang="en-US" sz="3200" b="1" dirty="0" err="1"/>
              <a:t>Resistensi</a:t>
            </a:r>
            <a:endParaRPr lang="en-US" sz="3200" b="1" dirty="0"/>
          </a:p>
          <a:p>
            <a:pPr marL="457200" lvl="1" indent="0">
              <a:buNone/>
            </a:pPr>
            <a:endParaRPr lang="en-US" sz="3200" b="1" dirty="0"/>
          </a:p>
          <a:p>
            <a:pPr marL="514350" indent="-514350">
              <a:buFont typeface="+mj-lt"/>
              <a:buAutoNum type="arabicPeriod"/>
            </a:pPr>
            <a:r>
              <a:rPr lang="en-US" sz="3200" b="1" dirty="0">
                <a:solidFill>
                  <a:schemeClr val="hlink"/>
                </a:solidFill>
              </a:rPr>
              <a:t>  </a:t>
            </a:r>
            <a:r>
              <a:rPr lang="en-US" sz="3200" b="1" dirty="0" err="1">
                <a:solidFill>
                  <a:schemeClr val="hlink"/>
                </a:solidFill>
              </a:rPr>
              <a:t>Dosis</a:t>
            </a:r>
            <a:r>
              <a:rPr lang="en-US" sz="3200" b="1" dirty="0">
                <a:solidFill>
                  <a:schemeClr val="hlink"/>
                </a:solidFill>
              </a:rPr>
              <a:t> </a:t>
            </a:r>
            <a:r>
              <a:rPr lang="en-US" sz="3200" b="1" dirty="0" err="1">
                <a:solidFill>
                  <a:schemeClr val="hlink"/>
                </a:solidFill>
              </a:rPr>
              <a:t>Aplikasi</a:t>
            </a:r>
            <a:r>
              <a:rPr lang="en-US" sz="3200" b="1" dirty="0">
                <a:solidFill>
                  <a:schemeClr val="hlink"/>
                </a:solidFill>
              </a:rPr>
              <a:t> &gt;&gt;</a:t>
            </a:r>
          </a:p>
          <a:p>
            <a:pPr marL="971550" lvl="1" indent="-571500">
              <a:buFont typeface="Wingdings" panose="05000000000000000000" pitchFamily="2" charset="2"/>
              <a:buChar char="§"/>
            </a:pPr>
            <a:r>
              <a:rPr lang="en-US" sz="3600" b="1" baseline="30000" dirty="0" err="1"/>
              <a:t>Mubazir</a:t>
            </a:r>
            <a:r>
              <a:rPr lang="en-US" sz="3600" b="1" baseline="30000" dirty="0"/>
              <a:t>, </a:t>
            </a:r>
            <a:r>
              <a:rPr lang="en-US" sz="3600" b="1" baseline="30000" dirty="0" err="1"/>
              <a:t>Bahaya</a:t>
            </a:r>
            <a:r>
              <a:rPr lang="en-US" sz="3600" b="1" baseline="30000" dirty="0"/>
              <a:t> </a:t>
            </a:r>
            <a:r>
              <a:rPr lang="en-US" sz="3600" b="1" baseline="30000" dirty="0" err="1"/>
              <a:t>lingkungan</a:t>
            </a:r>
            <a:endParaRPr lang="en-GB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600" dirty="0"/>
              <a:t>MENGAPA PERLU KALIBRASI?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2385386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162" name="Rectangle 2"/>
          <p:cNvSpPr>
            <a:spLocks noGrp="1" noChangeArrowheads="1"/>
          </p:cNvSpPr>
          <p:nvPr>
            <p:ph type="title"/>
          </p:nvPr>
        </p:nvSpPr>
        <p:spPr>
          <a:xfrm>
            <a:off x="372208" y="342900"/>
            <a:ext cx="8453804" cy="8128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0" dirty="0" err="1">
                <a:solidFill>
                  <a:schemeClr val="tx1"/>
                </a:solidFill>
              </a:rPr>
              <a:t>Faktor</a:t>
            </a:r>
            <a:r>
              <a:rPr lang="en-US" sz="3200" b="0" dirty="0">
                <a:solidFill>
                  <a:schemeClr val="tx1"/>
                </a:solidFill>
              </a:rPr>
              <a:t> yang </a:t>
            </a:r>
            <a:r>
              <a:rPr lang="en-US" sz="3200" b="0" dirty="0" err="1">
                <a:solidFill>
                  <a:schemeClr val="tx1"/>
                </a:solidFill>
              </a:rPr>
              <a:t>Mempengaruhi</a:t>
            </a:r>
            <a:r>
              <a:rPr lang="en-US" sz="3200" b="0" dirty="0">
                <a:solidFill>
                  <a:schemeClr val="tx1"/>
                </a:solidFill>
              </a:rPr>
              <a:t> </a:t>
            </a:r>
            <a:r>
              <a:rPr lang="en-US" sz="3200" b="0" dirty="0" err="1">
                <a:solidFill>
                  <a:schemeClr val="tx1"/>
                </a:solidFill>
              </a:rPr>
              <a:t>Jumlah</a:t>
            </a:r>
            <a:r>
              <a:rPr lang="en-US" sz="3200" b="0" dirty="0">
                <a:solidFill>
                  <a:schemeClr val="tx1"/>
                </a:solidFill>
              </a:rPr>
              <a:t> APLIKASI:</a:t>
            </a:r>
            <a:endParaRPr lang="en-GB" sz="3200" b="0" dirty="0">
              <a:solidFill>
                <a:schemeClr val="tx1"/>
              </a:solidFill>
            </a:endParaRPr>
          </a:p>
        </p:txBody>
      </p:sp>
      <p:sp>
        <p:nvSpPr>
          <p:cNvPr id="988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1628800"/>
            <a:ext cx="7584168" cy="3672408"/>
          </a:xfrm>
        </p:spPr>
        <p:txBody>
          <a:bodyPr/>
          <a:lstStyle/>
          <a:p>
            <a:pPr marL="514350" indent="-514350">
              <a:lnSpc>
                <a:spcPct val="130000"/>
              </a:lnSpc>
              <a:buFont typeface="+mj-lt"/>
              <a:buAutoNum type="arabicPeriod"/>
            </a:pPr>
            <a:r>
              <a:rPr lang="en-US" sz="2800" b="1" dirty="0" err="1"/>
              <a:t>Jumlah</a:t>
            </a:r>
            <a:r>
              <a:rPr lang="en-US" sz="2800" b="1" dirty="0"/>
              <a:t> </a:t>
            </a:r>
            <a:r>
              <a:rPr lang="en-US" sz="2800" b="1" dirty="0" err="1"/>
              <a:t>Produk</a:t>
            </a:r>
            <a:endParaRPr lang="en-US" sz="2800" b="1" dirty="0"/>
          </a:p>
          <a:p>
            <a:pPr marL="514350" indent="-514350">
              <a:lnSpc>
                <a:spcPct val="130000"/>
              </a:lnSpc>
              <a:buFont typeface="+mj-lt"/>
              <a:buAutoNum type="arabicPeriod"/>
            </a:pPr>
            <a:r>
              <a:rPr lang="en-US" sz="2800" b="1" dirty="0" err="1"/>
              <a:t>Kecepatan</a:t>
            </a:r>
            <a:r>
              <a:rPr lang="en-US" sz="2800" b="1" dirty="0"/>
              <a:t> </a:t>
            </a:r>
            <a:r>
              <a:rPr lang="en-US" sz="2800" b="1" dirty="0" err="1"/>
              <a:t>Jalan</a:t>
            </a:r>
            <a:endParaRPr lang="en-US" sz="2800" b="1" dirty="0"/>
          </a:p>
          <a:p>
            <a:pPr marL="514350" indent="-514350">
              <a:lnSpc>
                <a:spcPct val="130000"/>
              </a:lnSpc>
              <a:buFont typeface="+mj-lt"/>
              <a:buAutoNum type="arabicPeriod"/>
            </a:pPr>
            <a:r>
              <a:rPr lang="en-US" sz="2800" b="1" dirty="0" err="1"/>
              <a:t>Curah</a:t>
            </a:r>
            <a:r>
              <a:rPr lang="en-US" sz="2800" b="1" dirty="0"/>
              <a:t>/</a:t>
            </a:r>
            <a:r>
              <a:rPr lang="en-US" sz="2800" b="1" dirty="0" err="1"/>
              <a:t>Tekanan</a:t>
            </a:r>
            <a:r>
              <a:rPr lang="en-US" sz="2800" b="1" dirty="0"/>
              <a:t> </a:t>
            </a:r>
            <a:r>
              <a:rPr lang="en-US" sz="2800" b="1" dirty="0" err="1"/>
              <a:t>Semprot</a:t>
            </a:r>
            <a:endParaRPr lang="en-US" sz="2800" b="1" dirty="0"/>
          </a:p>
          <a:p>
            <a:pPr marL="514350" indent="-514350">
              <a:lnSpc>
                <a:spcPct val="130000"/>
              </a:lnSpc>
              <a:buFont typeface="+mj-lt"/>
              <a:buAutoNum type="arabicPeriod"/>
            </a:pPr>
            <a:r>
              <a:rPr lang="en-US" sz="2800" b="1" dirty="0" err="1"/>
              <a:t>Ukuran</a:t>
            </a:r>
            <a:r>
              <a:rPr lang="en-US" sz="2800" b="1" dirty="0"/>
              <a:t>/</a:t>
            </a:r>
            <a:r>
              <a:rPr lang="en-US" sz="2800" b="1" dirty="0" err="1"/>
              <a:t>tipe</a:t>
            </a:r>
            <a:r>
              <a:rPr lang="en-US" sz="2800" b="1" dirty="0"/>
              <a:t> nozzle</a:t>
            </a:r>
          </a:p>
          <a:p>
            <a:pPr marL="514350" indent="-514350">
              <a:lnSpc>
                <a:spcPct val="130000"/>
              </a:lnSpc>
              <a:buFont typeface="+mj-lt"/>
              <a:buAutoNum type="arabicPeriod"/>
            </a:pPr>
            <a:r>
              <a:rPr lang="en-US" sz="2800" b="1" dirty="0" err="1"/>
              <a:t>Bidang</a:t>
            </a:r>
            <a:r>
              <a:rPr lang="en-US" sz="2800" b="1" dirty="0"/>
              <a:t> </a:t>
            </a:r>
            <a:r>
              <a:rPr lang="en-US" sz="2800" b="1" dirty="0" err="1"/>
              <a:t>semprot</a:t>
            </a:r>
            <a:r>
              <a:rPr lang="en-US" sz="2800" b="1" dirty="0"/>
              <a:t> (</a:t>
            </a:r>
            <a:r>
              <a:rPr lang="en-US" sz="2800" b="1" dirty="0" err="1"/>
              <a:t>jenis</a:t>
            </a:r>
            <a:r>
              <a:rPr lang="en-US" sz="2800" b="1" dirty="0"/>
              <a:t> nozzle, </a:t>
            </a:r>
            <a:r>
              <a:rPr lang="en-US" sz="2800" b="1" dirty="0" err="1"/>
              <a:t>ketinggian</a:t>
            </a:r>
            <a:r>
              <a:rPr lang="en-US" sz="2800" b="1" dirty="0"/>
              <a:t>)</a:t>
            </a:r>
            <a:endParaRPr lang="en-GB" sz="3600" b="1" baseline="30000" dirty="0"/>
          </a:p>
          <a:p>
            <a:pPr>
              <a:buFont typeface="Arial" charset="0"/>
              <a:buNone/>
            </a:pPr>
            <a:endParaRPr lang="en-GB" sz="28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795387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88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88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88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8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88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88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88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88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88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88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816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F133E7-25A1-F4DE-984C-86E029C02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3586FA5-CB8E-557A-CCC3-2390F07C5E9A}"/>
              </a:ext>
            </a:extLst>
          </p:cNvPr>
          <p:cNvGrpSpPr/>
          <p:nvPr/>
        </p:nvGrpSpPr>
        <p:grpSpPr>
          <a:xfrm>
            <a:off x="165386" y="332656"/>
            <a:ext cx="8852904" cy="5691246"/>
            <a:chOff x="9110109" y="3479646"/>
            <a:chExt cx="2630622" cy="1691142"/>
          </a:xfrm>
        </p:grpSpPr>
        <p:sp>
          <p:nvSpPr>
            <p:cNvPr id="5" name="Rectangle 2">
              <a:extLst>
                <a:ext uri="{FF2B5EF4-FFF2-40B4-BE49-F238E27FC236}">
                  <a16:creationId xmlns:a16="http://schemas.microsoft.com/office/drawing/2014/main" id="{2A4D43E9-C159-5DC3-521F-AC7EF7CC1D13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9200009" y="3479646"/>
              <a:ext cx="2390242" cy="239648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800" b="1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200" dirty="0">
                  <a:solidFill>
                    <a:schemeClr val="tx1"/>
                  </a:solidFill>
                  <a:ea typeface="+mj-ea"/>
                  <a:cs typeface="+mj-cs"/>
                </a:rPr>
                <a:t>RUMUS PENENTUAN JUMLAH PRODUK</a:t>
              </a:r>
              <a:endParaRPr lang="en-GB" sz="3200" dirty="0">
                <a:solidFill>
                  <a:schemeClr val="tx1"/>
                </a:solidFill>
                <a:ea typeface="+mj-ea"/>
                <a:cs typeface="+mj-cs"/>
              </a:endParaRPr>
            </a:p>
          </p:txBody>
        </p:sp>
        <p:sp>
          <p:nvSpPr>
            <p:cNvPr id="6" name="Text Placeholder 2">
              <a:extLst>
                <a:ext uri="{FF2B5EF4-FFF2-40B4-BE49-F238E27FC236}">
                  <a16:creationId xmlns:a16="http://schemas.microsoft.com/office/drawing/2014/main" id="{BD89BCA4-E014-EA11-C531-7385A066C281}"/>
                </a:ext>
              </a:extLst>
            </p:cNvPr>
            <p:cNvSpPr txBox="1">
              <a:spLocks/>
            </p:cNvSpPr>
            <p:nvPr/>
          </p:nvSpPr>
          <p:spPr>
            <a:xfrm>
              <a:off x="9190237" y="3860512"/>
              <a:ext cx="854010" cy="187973"/>
            </a:xfrm>
            <a:prstGeom prst="rect">
              <a:avLst/>
            </a:prstGeom>
            <a:solidFill>
              <a:srgbClr val="FFFF00"/>
            </a:solidFill>
          </p:spPr>
          <p:txBody>
            <a:bodyPr anchor="ctr"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800" b="1" dirty="0"/>
                <a:t>RUMUS</a:t>
              </a:r>
            </a:p>
          </p:txBody>
        </p:sp>
        <p:pic>
          <p:nvPicPr>
            <p:cNvPr id="7" name="Picture 2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90A03247-B5E8-57E4-570C-A5E050F2F6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110109" y="4100160"/>
              <a:ext cx="1606041" cy="918424"/>
            </a:xfrm>
            <a:prstGeom prst="rect">
              <a:avLst/>
            </a:prstGeom>
            <a:solidFill>
              <a:srgbClr val="FFFFFF"/>
            </a:solidFill>
          </p:spPr>
        </p:pic>
        <p:sp>
          <p:nvSpPr>
            <p:cNvPr id="8" name="Text Placeholder 4">
              <a:extLst>
                <a:ext uri="{FF2B5EF4-FFF2-40B4-BE49-F238E27FC236}">
                  <a16:creationId xmlns:a16="http://schemas.microsoft.com/office/drawing/2014/main" id="{E7D1AC4A-A35E-248C-3690-848C7FCBA2C0}"/>
                </a:ext>
              </a:extLst>
            </p:cNvPr>
            <p:cNvSpPr txBox="1">
              <a:spLocks/>
            </p:cNvSpPr>
            <p:nvPr/>
          </p:nvSpPr>
          <p:spPr>
            <a:xfrm>
              <a:off x="10716150" y="3860512"/>
              <a:ext cx="867546" cy="187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anchor="ctr"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800" b="1" dirty="0"/>
                <a:t>KETERANGAN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C1759E6-1770-CCEA-A94F-C61E3876E29F}"/>
                </a:ext>
              </a:extLst>
            </p:cNvPr>
            <p:cNvSpPr txBox="1"/>
            <p:nvPr/>
          </p:nvSpPr>
          <p:spPr>
            <a:xfrm>
              <a:off x="10720441" y="4005883"/>
              <a:ext cx="1020290" cy="11649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buFont typeface="Arial" pitchFamily="34" charset="0"/>
              </a:pPr>
              <a:r>
                <a:rPr lang="en-ID" dirty="0">
                  <a:solidFill>
                    <a:schemeClr val="tx2">
                      <a:lumMod val="75000"/>
                    </a:schemeClr>
                  </a:solidFill>
                </a:rPr>
                <a:t>	</a:t>
              </a:r>
            </a:p>
            <a:p>
              <a:pPr>
                <a:lnSpc>
                  <a:spcPct val="90000"/>
                </a:lnSpc>
                <a:spcBef>
                  <a:spcPct val="20000"/>
                </a:spcBef>
                <a:buFont typeface="Arial" pitchFamily="34" charset="0"/>
              </a:pPr>
              <a:r>
                <a:rPr lang="en-ID" b="1" dirty="0" err="1">
                  <a:solidFill>
                    <a:schemeClr val="bg1"/>
                  </a:solidFill>
                  <a:highlight>
                    <a:srgbClr val="008080"/>
                  </a:highlight>
                </a:rPr>
                <a:t>Dosis</a:t>
              </a:r>
              <a:r>
                <a:rPr lang="en-ID" b="1" dirty="0">
                  <a:solidFill>
                    <a:schemeClr val="bg1"/>
                  </a:solidFill>
                  <a:highlight>
                    <a:srgbClr val="008080"/>
                  </a:highlight>
                </a:rPr>
                <a:t>: </a:t>
              </a:r>
            </a:p>
            <a:p>
              <a:pPr>
                <a:lnSpc>
                  <a:spcPct val="90000"/>
                </a:lnSpc>
                <a:spcBef>
                  <a:spcPct val="20000"/>
                </a:spcBef>
                <a:buFont typeface="Arial" pitchFamily="34" charset="0"/>
              </a:pPr>
              <a:r>
                <a:rPr lang="en-ID" dirty="0" err="1">
                  <a:solidFill>
                    <a:schemeClr val="bg1"/>
                  </a:solidFill>
                  <a:highlight>
                    <a:srgbClr val="008080"/>
                  </a:highlight>
                </a:rPr>
                <a:t>Kebutuhan</a:t>
              </a:r>
              <a:r>
                <a:rPr lang="en-ID" dirty="0">
                  <a:solidFill>
                    <a:schemeClr val="bg1"/>
                  </a:solidFill>
                  <a:highlight>
                    <a:srgbClr val="008080"/>
                  </a:highlight>
                </a:rPr>
                <a:t> </a:t>
              </a:r>
              <a:r>
                <a:rPr lang="en-ID" dirty="0" err="1">
                  <a:solidFill>
                    <a:schemeClr val="bg1"/>
                  </a:solidFill>
                  <a:highlight>
                    <a:srgbClr val="008080"/>
                  </a:highlight>
                </a:rPr>
                <a:t>pestisida</a:t>
              </a:r>
              <a:r>
                <a:rPr lang="en-ID" dirty="0">
                  <a:solidFill>
                    <a:schemeClr val="bg1"/>
                  </a:solidFill>
                  <a:highlight>
                    <a:srgbClr val="008080"/>
                  </a:highlight>
                </a:rPr>
                <a:t> </a:t>
              </a:r>
              <a:r>
                <a:rPr lang="en-ID" dirty="0" err="1">
                  <a:solidFill>
                    <a:schemeClr val="bg1"/>
                  </a:solidFill>
                  <a:highlight>
                    <a:srgbClr val="008080"/>
                  </a:highlight>
                </a:rPr>
                <a:t>cair</a:t>
              </a:r>
              <a:r>
                <a:rPr lang="en-ID" dirty="0">
                  <a:solidFill>
                    <a:schemeClr val="bg1"/>
                  </a:solidFill>
                  <a:highlight>
                    <a:srgbClr val="008080"/>
                  </a:highlight>
                </a:rPr>
                <a:t> per </a:t>
              </a:r>
              <a:r>
                <a:rPr lang="en-ID" dirty="0" err="1">
                  <a:solidFill>
                    <a:schemeClr val="bg1"/>
                  </a:solidFill>
                  <a:highlight>
                    <a:srgbClr val="008080"/>
                  </a:highlight>
                </a:rPr>
                <a:t>satuan</a:t>
              </a:r>
              <a:r>
                <a:rPr lang="en-ID" dirty="0">
                  <a:solidFill>
                    <a:schemeClr val="bg1"/>
                  </a:solidFill>
                  <a:highlight>
                    <a:srgbClr val="008080"/>
                  </a:highlight>
                </a:rPr>
                <a:t> </a:t>
              </a:r>
              <a:r>
                <a:rPr lang="en-ID" dirty="0" err="1">
                  <a:solidFill>
                    <a:schemeClr val="bg1"/>
                  </a:solidFill>
                  <a:highlight>
                    <a:srgbClr val="008080"/>
                  </a:highlight>
                </a:rPr>
                <a:t>hektar</a:t>
              </a:r>
              <a:r>
                <a:rPr lang="en-ID" dirty="0">
                  <a:solidFill>
                    <a:schemeClr val="bg1"/>
                  </a:solidFill>
                  <a:highlight>
                    <a:srgbClr val="008080"/>
                  </a:highlight>
                </a:rPr>
                <a:t> </a:t>
              </a:r>
              <a:r>
                <a:rPr lang="en-ID" dirty="0" err="1">
                  <a:solidFill>
                    <a:schemeClr val="bg1"/>
                  </a:solidFill>
                  <a:highlight>
                    <a:srgbClr val="008080"/>
                  </a:highlight>
                </a:rPr>
                <a:t>dalam</a:t>
              </a:r>
              <a:r>
                <a:rPr lang="en-ID" dirty="0">
                  <a:solidFill>
                    <a:schemeClr val="bg1"/>
                  </a:solidFill>
                  <a:highlight>
                    <a:srgbClr val="008080"/>
                  </a:highlight>
                </a:rPr>
                <a:t> Liter</a:t>
              </a:r>
            </a:p>
            <a:p>
              <a:pPr>
                <a:lnSpc>
                  <a:spcPct val="90000"/>
                </a:lnSpc>
                <a:spcBef>
                  <a:spcPct val="20000"/>
                </a:spcBef>
                <a:buFont typeface="Arial" pitchFamily="34" charset="0"/>
              </a:pPr>
              <a:endParaRPr lang="en-ID" dirty="0">
                <a:solidFill>
                  <a:schemeClr val="bg1"/>
                </a:solidFill>
                <a:highlight>
                  <a:srgbClr val="008080"/>
                </a:highlight>
              </a:endParaRPr>
            </a:p>
            <a:p>
              <a:pPr>
                <a:lnSpc>
                  <a:spcPct val="90000"/>
                </a:lnSpc>
                <a:spcBef>
                  <a:spcPct val="20000"/>
                </a:spcBef>
                <a:buFont typeface="Arial" pitchFamily="34" charset="0"/>
              </a:pPr>
              <a:r>
                <a:rPr lang="en-ID" b="1" dirty="0" err="1">
                  <a:solidFill>
                    <a:schemeClr val="tx2">
                      <a:lumMod val="75000"/>
                    </a:schemeClr>
                  </a:solidFill>
                  <a:highlight>
                    <a:srgbClr val="DACCEE"/>
                  </a:highlight>
                </a:rPr>
                <a:t>Konsentrasi</a:t>
              </a:r>
              <a:r>
                <a:rPr lang="en-ID" b="1" dirty="0">
                  <a:solidFill>
                    <a:schemeClr val="tx2">
                      <a:lumMod val="75000"/>
                    </a:schemeClr>
                  </a:solidFill>
                  <a:highlight>
                    <a:srgbClr val="DACCEE"/>
                  </a:highlight>
                </a:rPr>
                <a:t>: </a:t>
              </a:r>
            </a:p>
            <a:p>
              <a:pPr>
                <a:lnSpc>
                  <a:spcPct val="90000"/>
                </a:lnSpc>
                <a:spcBef>
                  <a:spcPct val="20000"/>
                </a:spcBef>
                <a:buFont typeface="Arial" pitchFamily="34" charset="0"/>
              </a:pPr>
              <a:r>
                <a:rPr lang="en-ID" dirty="0" err="1">
                  <a:solidFill>
                    <a:schemeClr val="tx2">
                      <a:lumMod val="75000"/>
                    </a:schemeClr>
                  </a:solidFill>
                  <a:highlight>
                    <a:srgbClr val="DACCEE"/>
                  </a:highlight>
                </a:rPr>
                <a:t>Kebutuhan</a:t>
              </a:r>
              <a:r>
                <a:rPr lang="en-ID" dirty="0">
                  <a:solidFill>
                    <a:schemeClr val="tx2">
                      <a:lumMod val="75000"/>
                    </a:schemeClr>
                  </a:solidFill>
                  <a:highlight>
                    <a:srgbClr val="DACCEE"/>
                  </a:highlight>
                </a:rPr>
                <a:t> </a:t>
              </a:r>
              <a:r>
                <a:rPr lang="en-ID" dirty="0" err="1">
                  <a:solidFill>
                    <a:schemeClr val="tx2">
                      <a:lumMod val="75000"/>
                    </a:schemeClr>
                  </a:solidFill>
                  <a:highlight>
                    <a:srgbClr val="DACCEE"/>
                  </a:highlight>
                </a:rPr>
                <a:t>pestisida</a:t>
              </a:r>
              <a:r>
                <a:rPr lang="en-ID" dirty="0">
                  <a:solidFill>
                    <a:schemeClr val="tx2">
                      <a:lumMod val="75000"/>
                    </a:schemeClr>
                  </a:solidFill>
                  <a:highlight>
                    <a:srgbClr val="DACCEE"/>
                  </a:highlight>
                </a:rPr>
                <a:t> </a:t>
              </a:r>
              <a:r>
                <a:rPr lang="en-ID" dirty="0" err="1">
                  <a:solidFill>
                    <a:schemeClr val="tx2">
                      <a:lumMod val="75000"/>
                    </a:schemeClr>
                  </a:solidFill>
                  <a:highlight>
                    <a:srgbClr val="DACCEE"/>
                  </a:highlight>
                </a:rPr>
                <a:t>cair</a:t>
              </a:r>
              <a:r>
                <a:rPr lang="en-ID" dirty="0">
                  <a:solidFill>
                    <a:schemeClr val="tx2">
                      <a:lumMod val="75000"/>
                    </a:schemeClr>
                  </a:solidFill>
                  <a:highlight>
                    <a:srgbClr val="DACCEE"/>
                  </a:highlight>
                </a:rPr>
                <a:t> per </a:t>
              </a:r>
              <a:r>
                <a:rPr lang="en-ID" dirty="0" err="1">
                  <a:solidFill>
                    <a:schemeClr val="tx2">
                      <a:lumMod val="75000"/>
                    </a:schemeClr>
                  </a:solidFill>
                  <a:highlight>
                    <a:srgbClr val="DACCEE"/>
                  </a:highlight>
                </a:rPr>
                <a:t>satuan</a:t>
              </a:r>
              <a:r>
                <a:rPr lang="en-ID" dirty="0">
                  <a:solidFill>
                    <a:schemeClr val="tx2">
                      <a:lumMod val="75000"/>
                    </a:schemeClr>
                  </a:solidFill>
                  <a:highlight>
                    <a:srgbClr val="DACCEE"/>
                  </a:highlight>
                </a:rPr>
                <a:t> ml/cc per </a:t>
              </a:r>
              <a:r>
                <a:rPr lang="en-ID" dirty="0" err="1">
                  <a:solidFill>
                    <a:schemeClr val="tx2">
                      <a:lumMod val="75000"/>
                    </a:schemeClr>
                  </a:solidFill>
                  <a:highlight>
                    <a:srgbClr val="DACCEE"/>
                  </a:highlight>
                </a:rPr>
                <a:t>liter</a:t>
              </a:r>
              <a:r>
                <a:rPr lang="en-ID" dirty="0">
                  <a:solidFill>
                    <a:schemeClr val="tx2">
                      <a:lumMod val="75000"/>
                    </a:schemeClr>
                  </a:solidFill>
                  <a:highlight>
                    <a:srgbClr val="DACCEE"/>
                  </a:highlight>
                </a:rPr>
                <a:t> air</a:t>
              </a:r>
            </a:p>
            <a:p>
              <a:pPr>
                <a:lnSpc>
                  <a:spcPct val="90000"/>
                </a:lnSpc>
                <a:spcBef>
                  <a:spcPct val="20000"/>
                </a:spcBef>
                <a:buFont typeface="Arial" pitchFamily="34" charset="0"/>
              </a:pPr>
              <a:endParaRPr lang="en-ID" dirty="0">
                <a:solidFill>
                  <a:schemeClr val="tx2">
                    <a:lumMod val="75000"/>
                  </a:schemeClr>
                </a:solidFill>
                <a:highlight>
                  <a:srgbClr val="DACCEE"/>
                </a:highlight>
              </a:endParaRPr>
            </a:p>
            <a:p>
              <a:pPr>
                <a:lnSpc>
                  <a:spcPct val="90000"/>
                </a:lnSpc>
                <a:spcBef>
                  <a:spcPct val="20000"/>
                </a:spcBef>
                <a:buFont typeface="Arial" pitchFamily="34" charset="0"/>
              </a:pPr>
              <a:r>
                <a:rPr lang="en-ID" b="1" dirty="0">
                  <a:solidFill>
                    <a:schemeClr val="tx2">
                      <a:lumMod val="75000"/>
                    </a:schemeClr>
                  </a:solidFill>
                  <a:highlight>
                    <a:srgbClr val="FFFF00"/>
                  </a:highlight>
                </a:rPr>
                <a:t>Volume </a:t>
              </a:r>
              <a:r>
                <a:rPr lang="en-ID" b="1" dirty="0" err="1">
                  <a:solidFill>
                    <a:schemeClr val="tx2">
                      <a:lumMod val="75000"/>
                    </a:schemeClr>
                  </a:solidFill>
                  <a:highlight>
                    <a:srgbClr val="FFFF00"/>
                  </a:highlight>
                </a:rPr>
                <a:t>Semprot</a:t>
              </a:r>
              <a:r>
                <a:rPr lang="en-ID" dirty="0">
                  <a:solidFill>
                    <a:schemeClr val="tx2">
                      <a:lumMod val="75000"/>
                    </a:schemeClr>
                  </a:solidFill>
                  <a:highlight>
                    <a:srgbClr val="FFFF00"/>
                  </a:highlight>
                </a:rPr>
                <a:t>: </a:t>
              </a:r>
            </a:p>
            <a:p>
              <a:pPr>
                <a:lnSpc>
                  <a:spcPct val="90000"/>
                </a:lnSpc>
                <a:spcBef>
                  <a:spcPct val="20000"/>
                </a:spcBef>
                <a:buFont typeface="Arial" pitchFamily="34" charset="0"/>
              </a:pPr>
              <a:r>
                <a:rPr lang="en-ID" dirty="0" err="1">
                  <a:solidFill>
                    <a:schemeClr val="tx2">
                      <a:lumMod val="75000"/>
                    </a:schemeClr>
                  </a:solidFill>
                  <a:highlight>
                    <a:srgbClr val="FFFF00"/>
                  </a:highlight>
                </a:rPr>
                <a:t>Kebutuhan</a:t>
              </a:r>
              <a:r>
                <a:rPr lang="en-ID" dirty="0">
                  <a:solidFill>
                    <a:schemeClr val="tx2">
                      <a:lumMod val="75000"/>
                    </a:schemeClr>
                  </a:solidFill>
                  <a:highlight>
                    <a:srgbClr val="FFFF00"/>
                  </a:highlight>
                </a:rPr>
                <a:t> air per </a:t>
              </a:r>
              <a:r>
                <a:rPr lang="en-ID" dirty="0" err="1">
                  <a:solidFill>
                    <a:schemeClr val="tx2">
                      <a:lumMod val="75000"/>
                    </a:schemeClr>
                  </a:solidFill>
                  <a:highlight>
                    <a:srgbClr val="FFFF00"/>
                  </a:highlight>
                </a:rPr>
                <a:t>satuan</a:t>
              </a:r>
              <a:r>
                <a:rPr lang="en-ID" dirty="0">
                  <a:solidFill>
                    <a:schemeClr val="tx2">
                      <a:lumMod val="75000"/>
                    </a:schemeClr>
                  </a:solidFill>
                  <a:highlight>
                    <a:srgbClr val="FFFF00"/>
                  </a:highlight>
                </a:rPr>
                <a:t> HEKTAR</a:t>
              </a:r>
              <a:r>
                <a:rPr lang="en-ID" dirty="0">
                  <a:solidFill>
                    <a:schemeClr val="tx2">
                      <a:lumMod val="75000"/>
                    </a:schemeClr>
                  </a:solidFill>
                </a:rPr>
                <a:t>		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137209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30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3600" dirty="0"/>
              <a:t>RUMUS KALIBRASI</a:t>
            </a:r>
            <a:endParaRPr lang="en-GB" sz="3600" dirty="0"/>
          </a:p>
        </p:txBody>
      </p:sp>
      <p:grpSp>
        <p:nvGrpSpPr>
          <p:cNvPr id="2" name="Group 1"/>
          <p:cNvGrpSpPr/>
          <p:nvPr/>
        </p:nvGrpSpPr>
        <p:grpSpPr>
          <a:xfrm>
            <a:off x="1790700" y="1538288"/>
            <a:ext cx="4221460" cy="1458664"/>
            <a:chOff x="1790700" y="1538288"/>
            <a:chExt cx="3438256" cy="1285220"/>
          </a:xfrm>
        </p:grpSpPr>
        <p:sp>
          <p:nvSpPr>
            <p:cNvPr id="994309" name="Text Box 5"/>
            <p:cNvSpPr txBox="1">
              <a:spLocks noChangeArrowheads="1"/>
            </p:cNvSpPr>
            <p:nvPr/>
          </p:nvSpPr>
          <p:spPr bwMode="auto">
            <a:xfrm>
              <a:off x="1790700" y="1868488"/>
              <a:ext cx="119839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190500" indent="-76200"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428625" indent="-123825"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600075" indent="-57150"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800100" indent="-85725"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1257300" indent="-857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1714500" indent="-857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2171700" indent="-857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2628900" indent="-857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Aft>
                  <a:spcPts val="600"/>
                </a:spcAft>
              </a:pPr>
              <a:r>
                <a:rPr lang="en-US" sz="3600" b="1">
                  <a:latin typeface="Arial" charset="0"/>
                </a:rPr>
                <a:t>VS =</a:t>
              </a:r>
              <a:endParaRPr lang="en-GB" sz="3600" b="1">
                <a:latin typeface="Arial" charset="0"/>
              </a:endParaRPr>
            </a:p>
          </p:txBody>
        </p:sp>
        <p:sp>
          <p:nvSpPr>
            <p:cNvPr id="994310" name="Text Box 6"/>
            <p:cNvSpPr txBox="1">
              <a:spLocks noChangeArrowheads="1"/>
            </p:cNvSpPr>
            <p:nvPr/>
          </p:nvSpPr>
          <p:spPr bwMode="auto">
            <a:xfrm>
              <a:off x="3048000" y="1538288"/>
              <a:ext cx="2180956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190500" indent="-76200"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428625" indent="-123825"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600075" indent="-57150"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800100" indent="-85725"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1257300" indent="-857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1714500" indent="-857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2171700" indent="-857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2628900" indent="-857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Aft>
                  <a:spcPts val="600"/>
                </a:spcAft>
              </a:pPr>
              <a:r>
                <a:rPr lang="en-US" sz="2800" b="1" dirty="0">
                  <a:latin typeface="Arial" charset="0"/>
                </a:rPr>
                <a:t>10.000 x CS</a:t>
              </a:r>
              <a:endParaRPr lang="en-GB" sz="2800" b="1" dirty="0">
                <a:latin typeface="Arial" charset="0"/>
              </a:endParaRPr>
            </a:p>
          </p:txBody>
        </p:sp>
        <p:sp>
          <p:nvSpPr>
            <p:cNvPr id="994311" name="Text Box 7"/>
            <p:cNvSpPr txBox="1">
              <a:spLocks noChangeArrowheads="1"/>
            </p:cNvSpPr>
            <p:nvPr/>
          </p:nvSpPr>
          <p:spPr bwMode="auto">
            <a:xfrm>
              <a:off x="3376247" y="2300288"/>
              <a:ext cx="1501733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190500" indent="-76200"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428625" indent="-123825"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600075" indent="-57150"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800100" indent="-85725"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1257300" indent="-857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1714500" indent="-857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2171700" indent="-857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2628900" indent="-857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>
                <a:spcAft>
                  <a:spcPts val="600"/>
                </a:spcAft>
              </a:pPr>
              <a:r>
                <a:rPr lang="en-US" sz="2800" b="1">
                  <a:latin typeface="Arial" charset="0"/>
                </a:rPr>
                <a:t>LS x KJ</a:t>
              </a:r>
              <a:endParaRPr lang="en-GB" sz="2800" b="1">
                <a:latin typeface="Arial" charset="0"/>
              </a:endParaRPr>
            </a:p>
          </p:txBody>
        </p:sp>
        <p:sp>
          <p:nvSpPr>
            <p:cNvPr id="994312" name="Line 8"/>
            <p:cNvSpPr>
              <a:spLocks noChangeShapeType="1"/>
            </p:cNvSpPr>
            <p:nvPr/>
          </p:nvSpPr>
          <p:spPr bwMode="auto">
            <a:xfrm flipV="1">
              <a:off x="3050931" y="2190751"/>
              <a:ext cx="1924050" cy="111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94313" name="Text Box 9"/>
          <p:cNvSpPr txBox="1">
            <a:spLocks noChangeArrowheads="1"/>
          </p:cNvSpPr>
          <p:nvPr/>
        </p:nvSpPr>
        <p:spPr bwMode="auto">
          <a:xfrm>
            <a:off x="1767254" y="3659188"/>
            <a:ext cx="4964986" cy="223651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190500" indent="-7620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428625" indent="-123825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600075" indent="-57150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800100" indent="-85725"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1257300" indent="-85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1714500" indent="-85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2171700" indent="-85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2628900" indent="-85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Aft>
                <a:spcPts val="600"/>
              </a:spcAft>
            </a:pPr>
            <a:r>
              <a:rPr lang="en-US" b="1" dirty="0" err="1">
                <a:latin typeface="Arial" charset="0"/>
              </a:rPr>
              <a:t>Keterangan</a:t>
            </a:r>
            <a:r>
              <a:rPr lang="en-US" b="1" dirty="0">
                <a:latin typeface="Arial" charset="0"/>
              </a:rPr>
              <a:t>: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000" b="1" dirty="0">
                <a:latin typeface="Arial" charset="0"/>
              </a:rPr>
              <a:t>VS = Volume </a:t>
            </a:r>
            <a:r>
              <a:rPr lang="en-US" sz="2000" b="1" dirty="0" err="1">
                <a:latin typeface="Arial" charset="0"/>
              </a:rPr>
              <a:t>Semprot</a:t>
            </a:r>
            <a:r>
              <a:rPr lang="en-US" sz="2000" b="1" dirty="0">
                <a:latin typeface="Arial" charset="0"/>
              </a:rPr>
              <a:t> ( Liter/ </a:t>
            </a:r>
            <a:r>
              <a:rPr lang="en-US" sz="2000" b="1" dirty="0" err="1">
                <a:latin typeface="Arial" charset="0"/>
              </a:rPr>
              <a:t>Hektar</a:t>
            </a:r>
            <a:r>
              <a:rPr lang="en-US" sz="2000" b="1" dirty="0">
                <a:latin typeface="Arial" charset="0"/>
              </a:rPr>
              <a:t> )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000" b="1" dirty="0">
                <a:latin typeface="Arial" charset="0"/>
              </a:rPr>
              <a:t>CS = </a:t>
            </a:r>
            <a:r>
              <a:rPr lang="en-US" sz="2000" b="1" dirty="0" err="1">
                <a:latin typeface="Arial" charset="0"/>
              </a:rPr>
              <a:t>Curah</a:t>
            </a:r>
            <a:r>
              <a:rPr lang="en-US" sz="2000" b="1" dirty="0">
                <a:latin typeface="Arial" charset="0"/>
              </a:rPr>
              <a:t> </a:t>
            </a:r>
            <a:r>
              <a:rPr lang="en-US" sz="2000" b="1" dirty="0" err="1">
                <a:latin typeface="Arial" charset="0"/>
              </a:rPr>
              <a:t>Semprot</a:t>
            </a:r>
            <a:r>
              <a:rPr lang="en-US" sz="2000" b="1" dirty="0">
                <a:latin typeface="Arial" charset="0"/>
              </a:rPr>
              <a:t> ( Liter/ </a:t>
            </a:r>
            <a:r>
              <a:rPr lang="en-US" sz="2000" b="1" dirty="0" err="1">
                <a:latin typeface="Arial" charset="0"/>
              </a:rPr>
              <a:t>Menit</a:t>
            </a:r>
            <a:r>
              <a:rPr lang="en-US" sz="2000" b="1" dirty="0">
                <a:latin typeface="Arial" charset="0"/>
              </a:rPr>
              <a:t> )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000" b="1" dirty="0">
                <a:latin typeface="Arial" charset="0"/>
              </a:rPr>
              <a:t>LS = </a:t>
            </a:r>
            <a:r>
              <a:rPr lang="en-US" sz="2000" b="1" dirty="0" err="1">
                <a:latin typeface="Arial" charset="0"/>
              </a:rPr>
              <a:t>Lebar</a:t>
            </a:r>
            <a:r>
              <a:rPr lang="en-US" sz="2000" b="1" dirty="0">
                <a:latin typeface="Arial" charset="0"/>
              </a:rPr>
              <a:t> </a:t>
            </a:r>
            <a:r>
              <a:rPr lang="en-US" sz="2000" b="1" dirty="0" err="1">
                <a:latin typeface="Arial" charset="0"/>
              </a:rPr>
              <a:t>Semprot</a:t>
            </a:r>
            <a:r>
              <a:rPr lang="en-US" sz="2000" b="1" dirty="0">
                <a:latin typeface="Arial" charset="0"/>
              </a:rPr>
              <a:t> ( Meter )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000" b="1" dirty="0">
                <a:latin typeface="Arial" charset="0"/>
              </a:rPr>
              <a:t>KJ = </a:t>
            </a:r>
            <a:r>
              <a:rPr lang="en-US" sz="2000" b="1" dirty="0" err="1">
                <a:latin typeface="Arial" charset="0"/>
              </a:rPr>
              <a:t>Kecepatan</a:t>
            </a:r>
            <a:r>
              <a:rPr lang="en-US" sz="2000" b="1" dirty="0">
                <a:latin typeface="Arial" charset="0"/>
              </a:rPr>
              <a:t> </a:t>
            </a:r>
            <a:r>
              <a:rPr lang="en-US" sz="2000" b="1" dirty="0" err="1">
                <a:latin typeface="Arial" charset="0"/>
              </a:rPr>
              <a:t>Jalan</a:t>
            </a:r>
            <a:r>
              <a:rPr lang="en-US" sz="2000" b="1" dirty="0">
                <a:latin typeface="Arial" charset="0"/>
              </a:rPr>
              <a:t> ( Meter/ </a:t>
            </a:r>
            <a:r>
              <a:rPr lang="en-US" sz="2000" b="1" dirty="0" err="1">
                <a:latin typeface="Arial" charset="0"/>
              </a:rPr>
              <a:t>menit</a:t>
            </a:r>
            <a:r>
              <a:rPr lang="en-US" sz="2000" b="1" dirty="0">
                <a:latin typeface="Arial" charset="0"/>
              </a:rPr>
              <a:t> )</a:t>
            </a:r>
            <a:endParaRPr lang="en-GB" sz="2000" b="1" dirty="0">
              <a:latin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0381431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824F8-191A-9BFA-D96E-78C204F19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BC8966-383D-6ABD-E01E-C2875593A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EECDA45-8647-CEF5-84B5-591CF313D279}"/>
              </a:ext>
            </a:extLst>
          </p:cNvPr>
          <p:cNvGrpSpPr/>
          <p:nvPr/>
        </p:nvGrpSpPr>
        <p:grpSpPr>
          <a:xfrm>
            <a:off x="431540" y="255561"/>
            <a:ext cx="8280920" cy="6006741"/>
            <a:chOff x="179512" y="188640"/>
            <a:chExt cx="2589597" cy="1878419"/>
          </a:xfrm>
        </p:grpSpPr>
        <p:sp>
          <p:nvSpPr>
            <p:cNvPr id="2" name="Rectangle 3">
              <a:extLst>
                <a:ext uri="{FF2B5EF4-FFF2-40B4-BE49-F238E27FC236}">
                  <a16:creationId xmlns:a16="http://schemas.microsoft.com/office/drawing/2014/main" id="{A077AA06-AAD1-7FDF-5C3F-88BD16BCB953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247023" y="511134"/>
              <a:ext cx="2470169" cy="1555925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</a:pPr>
              <a:br>
                <a:rPr lang="en-US" sz="2400" b="1" dirty="0">
                  <a:solidFill>
                    <a:srgbClr val="000066"/>
                  </a:solidFill>
                </a:rPr>
              </a:br>
              <a:r>
                <a:rPr lang="en-US" sz="2400" b="1" dirty="0" err="1">
                  <a:solidFill>
                    <a:srgbClr val="000066"/>
                  </a:solidFill>
                </a:rPr>
                <a:t>Hitunglah</a:t>
              </a:r>
              <a:r>
                <a:rPr lang="en-US" sz="2400" b="1" dirty="0">
                  <a:solidFill>
                    <a:srgbClr val="000066"/>
                  </a:solidFill>
                </a:rPr>
                <a:t> Volume </a:t>
              </a:r>
              <a:r>
                <a:rPr lang="en-US" sz="2400" b="1" dirty="0" err="1">
                  <a:solidFill>
                    <a:srgbClr val="000066"/>
                  </a:solidFill>
                </a:rPr>
                <a:t>Semprot</a:t>
              </a:r>
              <a:r>
                <a:rPr lang="en-US" sz="2400" b="1" dirty="0">
                  <a:solidFill>
                    <a:srgbClr val="000066"/>
                  </a:solidFill>
                </a:rPr>
                <a:t>, </a:t>
              </a:r>
              <a:r>
                <a:rPr lang="en-US" sz="2400" b="1" dirty="0" err="1">
                  <a:solidFill>
                    <a:srgbClr val="000066"/>
                  </a:solidFill>
                </a:rPr>
                <a:t>Konsentrasi</a:t>
              </a:r>
              <a:r>
                <a:rPr lang="en-US" sz="2400" b="1" dirty="0">
                  <a:solidFill>
                    <a:srgbClr val="000066"/>
                  </a:solidFill>
                </a:rPr>
                <a:t> </a:t>
              </a:r>
              <a:r>
                <a:rPr lang="en-US" sz="2400" b="1" dirty="0" err="1">
                  <a:solidFill>
                    <a:srgbClr val="000066"/>
                  </a:solidFill>
                </a:rPr>
                <a:t>Larutan</a:t>
              </a:r>
              <a:r>
                <a:rPr lang="en-US" sz="2400" b="1" dirty="0">
                  <a:solidFill>
                    <a:srgbClr val="000066"/>
                  </a:solidFill>
                </a:rPr>
                <a:t> </a:t>
              </a:r>
              <a:r>
                <a:rPr lang="en-US" sz="2400" b="1" dirty="0" err="1">
                  <a:solidFill>
                    <a:srgbClr val="000066"/>
                  </a:solidFill>
                </a:rPr>
                <a:t>Semprot</a:t>
              </a:r>
              <a:r>
                <a:rPr lang="en-US" sz="2400" b="1" dirty="0">
                  <a:solidFill>
                    <a:srgbClr val="000066"/>
                  </a:solidFill>
                </a:rPr>
                <a:t> dan </a:t>
              </a:r>
              <a:r>
                <a:rPr lang="en-US" sz="2400" b="1" dirty="0" err="1">
                  <a:solidFill>
                    <a:srgbClr val="000066"/>
                  </a:solidFill>
                </a:rPr>
                <a:t>Jumlah</a:t>
              </a:r>
              <a:r>
                <a:rPr lang="en-US" sz="2400" b="1" dirty="0">
                  <a:solidFill>
                    <a:srgbClr val="000066"/>
                  </a:solidFill>
                </a:rPr>
                <a:t> Pestisida per </a:t>
              </a:r>
              <a:r>
                <a:rPr lang="en-US" sz="2400" b="1" dirty="0" err="1">
                  <a:solidFill>
                    <a:srgbClr val="000066"/>
                  </a:solidFill>
                </a:rPr>
                <a:t>tangki</a:t>
              </a:r>
              <a:r>
                <a:rPr lang="en-US" sz="2400" b="1" dirty="0">
                  <a:solidFill>
                    <a:srgbClr val="000066"/>
                  </a:solidFill>
                </a:rPr>
                <a:t>! </a:t>
              </a:r>
              <a:endParaRPr lang="en-GB" sz="2400" b="1" dirty="0">
                <a:latin typeface="Arial" charset="0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A667DFF-8984-0182-E876-008AD77EAFFF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179512" y="188640"/>
              <a:ext cx="2589597" cy="668630"/>
            </a:xfrm>
            <a:prstGeom prst="rect">
              <a:avLst/>
            </a:prstGeom>
            <a:ln>
              <a:noFill/>
            </a:ln>
          </p:spPr>
          <p:txBody>
            <a:bodyPr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800" b="1" kern="1200">
                  <a:solidFill>
                    <a:schemeClr val="accent1">
                      <a:lumMod val="7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8000" u="sng" dirty="0"/>
                <a:t>SOAL KALIBRASI</a:t>
              </a:r>
              <a:endParaRPr lang="en-GB" sz="8000" u="sng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21E30CC-50AD-6765-859C-B820FB398306}"/>
                </a:ext>
              </a:extLst>
            </p:cNvPr>
            <p:cNvSpPr/>
            <p:nvPr/>
          </p:nvSpPr>
          <p:spPr>
            <a:xfrm>
              <a:off x="404380" y="1050278"/>
              <a:ext cx="1087574" cy="929941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ID" sz="2400" b="1" dirty="0">
                  <a:solidFill>
                    <a:schemeClr val="tx1"/>
                  </a:solidFill>
                </a:rPr>
                <a:t>A. </a:t>
              </a:r>
              <a:r>
                <a:rPr lang="en-ID" sz="2400" b="1" dirty="0" err="1">
                  <a:solidFill>
                    <a:schemeClr val="tx1"/>
                  </a:solidFill>
                </a:rPr>
                <a:t>Diketahui</a:t>
              </a:r>
              <a:r>
                <a:rPr lang="en-ID" sz="2400" b="1" dirty="0">
                  <a:solidFill>
                    <a:schemeClr val="tx1"/>
                  </a:solidFill>
                </a:rPr>
                <a:t> (Nozzle </a:t>
              </a:r>
              <a:r>
                <a:rPr lang="en-ID" sz="2400" b="1" dirty="0" err="1">
                  <a:solidFill>
                    <a:schemeClr val="tx1"/>
                  </a:solidFill>
                </a:rPr>
                <a:t>Kerucut</a:t>
              </a:r>
              <a:r>
                <a:rPr lang="en-ID" sz="2400" b="1" dirty="0">
                  <a:solidFill>
                    <a:schemeClr val="tx1"/>
                  </a:solidFill>
                </a:rPr>
                <a:t>):</a:t>
              </a:r>
            </a:p>
            <a:p>
              <a:r>
                <a:rPr lang="en-ID" dirty="0">
                  <a:solidFill>
                    <a:schemeClr val="tx1"/>
                  </a:solidFill>
                </a:rPr>
                <a:t>CS = 1,2 </a:t>
              </a:r>
              <a:r>
                <a:rPr lang="en-ID" dirty="0" err="1">
                  <a:solidFill>
                    <a:schemeClr val="tx1"/>
                  </a:solidFill>
                </a:rPr>
                <a:t>Liter</a:t>
              </a:r>
              <a:r>
                <a:rPr lang="en-ID" dirty="0">
                  <a:solidFill>
                    <a:schemeClr val="tx1"/>
                  </a:solidFill>
                </a:rPr>
                <a:t>/ </a:t>
              </a:r>
              <a:r>
                <a:rPr lang="en-ID" dirty="0" err="1">
                  <a:solidFill>
                    <a:schemeClr val="tx1"/>
                  </a:solidFill>
                </a:rPr>
                <a:t>Menit</a:t>
              </a:r>
              <a:endParaRPr lang="en-ID" dirty="0">
                <a:solidFill>
                  <a:schemeClr val="tx1"/>
                </a:solidFill>
              </a:endParaRPr>
            </a:p>
            <a:p>
              <a:r>
                <a:rPr lang="en-ID" dirty="0">
                  <a:solidFill>
                    <a:schemeClr val="tx1"/>
                  </a:solidFill>
                </a:rPr>
                <a:t>LS = 2 Meter</a:t>
              </a:r>
            </a:p>
            <a:p>
              <a:r>
                <a:rPr lang="en-ID" dirty="0">
                  <a:solidFill>
                    <a:schemeClr val="tx1"/>
                  </a:solidFill>
                </a:rPr>
                <a:t>KJ = 30 Meter/ </a:t>
              </a:r>
              <a:r>
                <a:rPr lang="en-ID" dirty="0" err="1">
                  <a:solidFill>
                    <a:schemeClr val="tx1"/>
                  </a:solidFill>
                </a:rPr>
                <a:t>menit</a:t>
              </a:r>
              <a:endParaRPr lang="en-ID" dirty="0">
                <a:solidFill>
                  <a:schemeClr val="tx1"/>
                </a:solidFill>
              </a:endParaRPr>
            </a:p>
            <a:p>
              <a:r>
                <a:rPr lang="en-ID" dirty="0" err="1">
                  <a:solidFill>
                    <a:schemeClr val="tx1"/>
                  </a:solidFill>
                </a:rPr>
                <a:t>Dosis</a:t>
              </a:r>
              <a:r>
                <a:rPr lang="en-ID" dirty="0">
                  <a:solidFill>
                    <a:schemeClr val="tx1"/>
                  </a:solidFill>
                </a:rPr>
                <a:t> = 2 </a:t>
              </a:r>
              <a:r>
                <a:rPr lang="en-ID" dirty="0" err="1">
                  <a:solidFill>
                    <a:schemeClr val="tx1"/>
                  </a:solidFill>
                </a:rPr>
                <a:t>Liter</a:t>
              </a:r>
              <a:r>
                <a:rPr lang="en-ID" dirty="0">
                  <a:solidFill>
                    <a:schemeClr val="tx1"/>
                  </a:solidFill>
                </a:rPr>
                <a:t>/</a:t>
              </a:r>
              <a:r>
                <a:rPr lang="en-ID" dirty="0" err="1">
                  <a:solidFill>
                    <a:schemeClr val="tx1"/>
                  </a:solidFill>
                </a:rPr>
                <a:t>Hektar</a:t>
              </a:r>
              <a:endParaRPr lang="en-ID" dirty="0">
                <a:solidFill>
                  <a:schemeClr val="tx1"/>
                </a:solidFill>
              </a:endParaRPr>
            </a:p>
            <a:p>
              <a:r>
                <a:rPr lang="en-ID" dirty="0">
                  <a:solidFill>
                    <a:schemeClr val="tx1"/>
                  </a:solidFill>
                </a:rPr>
                <a:t>Volume </a:t>
              </a:r>
              <a:r>
                <a:rPr lang="en-ID" dirty="0" err="1">
                  <a:solidFill>
                    <a:schemeClr val="tx1"/>
                  </a:solidFill>
                </a:rPr>
                <a:t>tangki</a:t>
              </a:r>
              <a:r>
                <a:rPr lang="en-ID" dirty="0">
                  <a:solidFill>
                    <a:schemeClr val="tx1"/>
                  </a:solidFill>
                </a:rPr>
                <a:t> = 16 </a:t>
              </a:r>
              <a:r>
                <a:rPr lang="en-ID" dirty="0" err="1">
                  <a:solidFill>
                    <a:schemeClr val="tx1"/>
                  </a:solidFill>
                </a:rPr>
                <a:t>Liter</a:t>
              </a:r>
              <a:endParaRPr lang="en-ID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C6030D7-62F1-C92C-E442-43873D0BA70E}"/>
                </a:ext>
              </a:extLst>
            </p:cNvPr>
            <p:cNvSpPr/>
            <p:nvPr/>
          </p:nvSpPr>
          <p:spPr>
            <a:xfrm>
              <a:off x="1559465" y="1049513"/>
              <a:ext cx="1087574" cy="929941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ID" sz="2400" b="1" dirty="0">
                  <a:solidFill>
                    <a:schemeClr val="bg1"/>
                  </a:solidFill>
                </a:rPr>
                <a:t>B. </a:t>
              </a:r>
              <a:r>
                <a:rPr lang="en-ID" sz="2400" b="1" dirty="0" err="1">
                  <a:solidFill>
                    <a:schemeClr val="bg1"/>
                  </a:solidFill>
                </a:rPr>
                <a:t>Diketahui</a:t>
              </a:r>
              <a:r>
                <a:rPr lang="en-ID" sz="2400" b="1" dirty="0">
                  <a:solidFill>
                    <a:schemeClr val="bg1"/>
                  </a:solidFill>
                </a:rPr>
                <a:t> (Nozzle Deflector):</a:t>
              </a:r>
            </a:p>
            <a:p>
              <a:r>
                <a:rPr lang="en-ID" dirty="0">
                  <a:solidFill>
                    <a:schemeClr val="bg1"/>
                  </a:solidFill>
                </a:rPr>
                <a:t>CS = 1,4 </a:t>
              </a:r>
              <a:r>
                <a:rPr lang="en-ID" dirty="0" err="1">
                  <a:solidFill>
                    <a:schemeClr val="bg1"/>
                  </a:solidFill>
                </a:rPr>
                <a:t>Liter</a:t>
              </a:r>
              <a:r>
                <a:rPr lang="en-ID" dirty="0">
                  <a:solidFill>
                    <a:schemeClr val="bg1"/>
                  </a:solidFill>
                </a:rPr>
                <a:t>/ </a:t>
              </a:r>
              <a:r>
                <a:rPr lang="en-ID" dirty="0" err="1">
                  <a:solidFill>
                    <a:schemeClr val="bg1"/>
                  </a:solidFill>
                </a:rPr>
                <a:t>Menit</a:t>
              </a:r>
              <a:endParaRPr lang="en-ID" dirty="0">
                <a:solidFill>
                  <a:schemeClr val="bg1"/>
                </a:solidFill>
              </a:endParaRPr>
            </a:p>
            <a:p>
              <a:r>
                <a:rPr lang="en-ID" dirty="0">
                  <a:solidFill>
                    <a:schemeClr val="bg1"/>
                  </a:solidFill>
                </a:rPr>
                <a:t>LS = 2 Meter</a:t>
              </a:r>
            </a:p>
            <a:p>
              <a:r>
                <a:rPr lang="en-ID" dirty="0">
                  <a:solidFill>
                    <a:schemeClr val="bg1"/>
                  </a:solidFill>
                </a:rPr>
                <a:t>KJ = 20 Meter/ </a:t>
              </a:r>
              <a:r>
                <a:rPr lang="en-ID" dirty="0" err="1">
                  <a:solidFill>
                    <a:schemeClr val="bg1"/>
                  </a:solidFill>
                </a:rPr>
                <a:t>menit</a:t>
              </a:r>
              <a:endParaRPr lang="en-ID" dirty="0">
                <a:solidFill>
                  <a:schemeClr val="bg1"/>
                </a:solidFill>
              </a:endParaRPr>
            </a:p>
            <a:p>
              <a:r>
                <a:rPr lang="en-ID" dirty="0" err="1">
                  <a:solidFill>
                    <a:schemeClr val="bg1"/>
                  </a:solidFill>
                </a:rPr>
                <a:t>Dosis</a:t>
              </a:r>
              <a:r>
                <a:rPr lang="en-ID" dirty="0">
                  <a:solidFill>
                    <a:schemeClr val="bg1"/>
                  </a:solidFill>
                </a:rPr>
                <a:t> = 2 </a:t>
              </a:r>
              <a:r>
                <a:rPr lang="en-ID" dirty="0" err="1">
                  <a:solidFill>
                    <a:schemeClr val="bg1"/>
                  </a:solidFill>
                </a:rPr>
                <a:t>Liter</a:t>
              </a:r>
              <a:r>
                <a:rPr lang="en-ID" dirty="0">
                  <a:solidFill>
                    <a:schemeClr val="bg1"/>
                  </a:solidFill>
                </a:rPr>
                <a:t>/</a:t>
              </a:r>
              <a:r>
                <a:rPr lang="en-ID" dirty="0" err="1">
                  <a:solidFill>
                    <a:schemeClr val="bg1"/>
                  </a:solidFill>
                </a:rPr>
                <a:t>Hektar</a:t>
              </a:r>
              <a:endParaRPr lang="en-ID" dirty="0">
                <a:solidFill>
                  <a:schemeClr val="bg1"/>
                </a:solidFill>
              </a:endParaRPr>
            </a:p>
            <a:p>
              <a:r>
                <a:rPr lang="en-ID" dirty="0">
                  <a:solidFill>
                    <a:schemeClr val="bg1"/>
                  </a:solidFill>
                </a:rPr>
                <a:t>Volume </a:t>
              </a:r>
              <a:r>
                <a:rPr lang="en-ID" dirty="0" err="1">
                  <a:solidFill>
                    <a:schemeClr val="bg1"/>
                  </a:solidFill>
                </a:rPr>
                <a:t>tangki</a:t>
              </a:r>
              <a:r>
                <a:rPr lang="en-ID" dirty="0">
                  <a:solidFill>
                    <a:schemeClr val="bg1"/>
                  </a:solidFill>
                </a:rPr>
                <a:t> = 16 </a:t>
              </a:r>
              <a:r>
                <a:rPr lang="en-ID" dirty="0" err="1">
                  <a:solidFill>
                    <a:schemeClr val="bg1"/>
                  </a:solidFill>
                </a:rPr>
                <a:t>Liter</a:t>
              </a:r>
              <a:endParaRPr lang="en-ID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9935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864" y="188640"/>
            <a:ext cx="8229600" cy="720080"/>
          </a:xfrm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dirty="0"/>
              <a:t>ALAT DAN BAHAN KALIBRASI SERTA APD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052736"/>
            <a:ext cx="8496944" cy="521744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/>
              <a:t>Knapsack Sprayer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Nozzle (</a:t>
            </a:r>
            <a:r>
              <a:rPr lang="en-US" sz="2800" dirty="0" err="1"/>
              <a:t>Polijet</a:t>
            </a:r>
            <a:r>
              <a:rPr lang="en-US" sz="2800" dirty="0"/>
              <a:t>) </a:t>
            </a:r>
          </a:p>
          <a:p>
            <a:pPr marL="914400" lvl="1" indent="-514350">
              <a:buFont typeface="Wingdings" charset="2"/>
              <a:buChar char="Ø"/>
            </a:pPr>
            <a:r>
              <a:rPr lang="en-US" dirty="0" err="1"/>
              <a:t>Warna</a:t>
            </a:r>
            <a:r>
              <a:rPr lang="en-US" dirty="0"/>
              <a:t>: </a:t>
            </a:r>
            <a:r>
              <a:rPr lang="en-US" dirty="0" err="1"/>
              <a:t>Hitam,Merah</a:t>
            </a:r>
            <a:r>
              <a:rPr lang="en-US" dirty="0"/>
              <a:t>, </a:t>
            </a:r>
            <a:r>
              <a:rPr lang="en-US" dirty="0" err="1"/>
              <a:t>Biru</a:t>
            </a:r>
            <a:r>
              <a:rPr lang="en-US" dirty="0"/>
              <a:t>, </a:t>
            </a:r>
            <a:r>
              <a:rPr lang="en-US" dirty="0" err="1"/>
              <a:t>Kuning</a:t>
            </a:r>
            <a:r>
              <a:rPr lang="en-US" dirty="0"/>
              <a:t>, </a:t>
            </a:r>
            <a:r>
              <a:rPr lang="en-US" dirty="0" err="1"/>
              <a:t>Hijau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sz="2800" dirty="0" err="1"/>
              <a:t>Gayung</a:t>
            </a:r>
            <a:endParaRPr lang="en-US" sz="2800" dirty="0"/>
          </a:p>
          <a:p>
            <a:pPr marL="514350" indent="-514350">
              <a:buFont typeface="+mj-lt"/>
              <a:buAutoNum type="arabicPeriod"/>
            </a:pPr>
            <a:r>
              <a:rPr lang="en-US" sz="2800" dirty="0" err="1"/>
              <a:t>Corong</a:t>
            </a:r>
            <a:endParaRPr lang="en-US" sz="2800" dirty="0"/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Ember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err="1"/>
              <a:t>Gelas</a:t>
            </a:r>
            <a:r>
              <a:rPr lang="en-US" sz="2800" dirty="0"/>
              <a:t> </a:t>
            </a:r>
            <a:r>
              <a:rPr lang="en-US" sz="2800" dirty="0" err="1"/>
              <a:t>ukur</a:t>
            </a:r>
            <a:r>
              <a:rPr lang="en-US" sz="2800" dirty="0"/>
              <a:t> (minimal 1 liter)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err="1"/>
              <a:t>Alat</a:t>
            </a:r>
            <a:r>
              <a:rPr lang="en-US" sz="2800" dirty="0"/>
              <a:t> </a:t>
            </a:r>
            <a:r>
              <a:rPr lang="en-US" sz="2800" dirty="0" err="1"/>
              <a:t>Pengaduk</a:t>
            </a:r>
            <a:endParaRPr lang="en-US" sz="2800" dirty="0"/>
          </a:p>
          <a:p>
            <a:pPr marL="514350" indent="-514350">
              <a:buFont typeface="+mj-lt"/>
              <a:buAutoNum type="arabicPeriod"/>
            </a:pPr>
            <a:r>
              <a:rPr lang="en-US" sz="2800" dirty="0" err="1"/>
              <a:t>Meteran</a:t>
            </a:r>
            <a:endParaRPr lang="en-US" sz="2800" dirty="0"/>
          </a:p>
          <a:p>
            <a:pPr marL="514350" indent="-514350">
              <a:buFont typeface="+mj-lt"/>
              <a:buAutoNum type="arabicPeriod"/>
            </a:pPr>
            <a:r>
              <a:rPr lang="en-US" sz="2800" dirty="0" err="1"/>
              <a:t>Stopwach</a:t>
            </a:r>
            <a:r>
              <a:rPr lang="en-US" sz="2800" dirty="0"/>
              <a:t>/ Timer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err="1"/>
              <a:t>Alat</a:t>
            </a:r>
            <a:r>
              <a:rPr lang="en-US" sz="2800" dirty="0"/>
              <a:t> </a:t>
            </a:r>
            <a:r>
              <a:rPr lang="en-US" sz="2800" dirty="0" err="1"/>
              <a:t>Tulis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292080" y="3429000"/>
            <a:ext cx="3348994" cy="26776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b="1" dirty="0"/>
              <a:t>PERLENGKAPAN SAFETY: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PAKAIAN PELINDUNG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SEPATU BOOT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MASKER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FACE SHIELD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TOPI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SARUNG TANGAN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1781498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755650" y="6346825"/>
            <a:ext cx="2895600" cy="365125"/>
          </a:xfrm>
        </p:spPr>
        <p:txBody>
          <a:bodyPr/>
          <a:lstStyle/>
          <a:p>
            <a:pPr>
              <a:defRPr/>
            </a:pPr>
            <a:endParaRPr lang="de-CH" dirty="0"/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title"/>
          </p:nvPr>
        </p:nvSpPr>
        <p:spPr>
          <a:xfrm>
            <a:off x="414338" y="274638"/>
            <a:ext cx="8229600" cy="101123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>
              <a:defRPr/>
            </a:pPr>
            <a:r>
              <a:rPr lang="de-CH" sz="4000" dirty="0" err="1">
                <a:solidFill>
                  <a:srgbClr val="000000"/>
                </a:solidFill>
                <a:cs typeface="Arial" pitchFamily="34" charset="0"/>
              </a:rPr>
              <a:t>Kesimpulan</a:t>
            </a:r>
            <a:endParaRPr lang="en-US" sz="4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8675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12106" y="1483830"/>
            <a:ext cx="6347048" cy="4896544"/>
          </a:xfrm>
          <a:ln>
            <a:solidFill>
              <a:srgbClr val="00800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rgbClr val="009933"/>
              </a:buClr>
              <a:buFont typeface="Arial" panose="020B0604020202020204" pitchFamily="34" charset="0"/>
              <a:buNone/>
              <a:defRPr/>
            </a:pPr>
            <a:r>
              <a:rPr lang="de-CH" sz="3800" b="1" dirty="0">
                <a:solidFill>
                  <a:srgbClr val="000000"/>
                </a:solidFill>
                <a:cs typeface="Arial" pitchFamily="34" charset="0"/>
              </a:rPr>
              <a:t>Praktik Penyemprotan terbaik</a:t>
            </a:r>
          </a:p>
          <a:p>
            <a:pPr lvl="1" eaLnBrk="1" fontAlgn="auto" hangingPunct="1">
              <a:spcAft>
                <a:spcPts val="0"/>
              </a:spcAft>
              <a:buClr>
                <a:schemeClr val="accent6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de-CH" sz="3300" dirty="0">
                <a:cs typeface="Arial" pitchFamily="34" charset="0"/>
              </a:rPr>
              <a:t>Menjaga kecepatan jalan</a:t>
            </a:r>
          </a:p>
          <a:p>
            <a:pPr lvl="1" eaLnBrk="1" fontAlgn="auto" hangingPunct="1">
              <a:spcAft>
                <a:spcPts val="0"/>
              </a:spcAft>
              <a:buClr>
                <a:schemeClr val="accent6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de-CH" sz="3300" dirty="0">
                <a:cs typeface="Arial" pitchFamily="34" charset="0"/>
              </a:rPr>
              <a:t>Jaga ketinggian nozzle</a:t>
            </a:r>
          </a:p>
          <a:p>
            <a:pPr lvl="1" eaLnBrk="1" fontAlgn="auto" hangingPunct="1">
              <a:spcAft>
                <a:spcPts val="0"/>
              </a:spcAft>
              <a:buClr>
                <a:schemeClr val="accent6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de-CH" sz="3300" dirty="0">
                <a:cs typeface="Arial" pitchFamily="34" charset="0"/>
              </a:rPr>
              <a:t>Tekanan yang konstan</a:t>
            </a:r>
          </a:p>
          <a:p>
            <a:pPr lvl="1" eaLnBrk="1" fontAlgn="auto" hangingPunct="1">
              <a:spcAft>
                <a:spcPts val="0"/>
              </a:spcAft>
              <a:buClr>
                <a:schemeClr val="accent6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de-CH" sz="3300" dirty="0">
                <a:cs typeface="Arial" pitchFamily="34" charset="0"/>
              </a:rPr>
              <a:t>Kalibrasi</a:t>
            </a:r>
          </a:p>
          <a:p>
            <a:pPr lvl="1" eaLnBrk="1" fontAlgn="auto" hangingPunct="1">
              <a:spcAft>
                <a:spcPts val="0"/>
              </a:spcAft>
              <a:buClr>
                <a:schemeClr val="accent6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de-CH" sz="3300" dirty="0">
                <a:cs typeface="Arial" pitchFamily="34" charset="0"/>
              </a:rPr>
              <a:t>Dosis yang tepat</a:t>
            </a:r>
          </a:p>
          <a:p>
            <a:pPr lvl="1" eaLnBrk="1" fontAlgn="auto" hangingPunct="1">
              <a:spcAft>
                <a:spcPts val="0"/>
              </a:spcAft>
              <a:buClr>
                <a:schemeClr val="accent6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de-CH" sz="3300" dirty="0">
                <a:cs typeface="Arial" pitchFamily="34" charset="0"/>
              </a:rPr>
              <a:t>Bersihkan peralatan</a:t>
            </a:r>
          </a:p>
        </p:txBody>
      </p:sp>
      <p:pic>
        <p:nvPicPr>
          <p:cNvPr id="17413" name="Picture 10" descr="E:\New Folder\Pres 9\label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699" b="33575"/>
          <a:stretch>
            <a:fillRect/>
          </a:stretch>
        </p:blipFill>
        <p:spPr bwMode="auto">
          <a:xfrm>
            <a:off x="7031162" y="1483830"/>
            <a:ext cx="1584176" cy="4910620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6022725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86946" y="2967335"/>
            <a:ext cx="4370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/>
              <a:t>TERIMA KASIH</a:t>
            </a:r>
          </a:p>
        </p:txBody>
      </p:sp>
    </p:spTree>
    <p:extLst>
      <p:ext uri="{BB962C8B-B14F-4D97-AF65-F5344CB8AC3E}">
        <p14:creationId xmlns:p14="http://schemas.microsoft.com/office/powerpoint/2010/main" val="21100212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KIP" val="SKIP"/>
  <p:tag name="RNROPT" val="Object 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KIP" val="SKIP"/>
  <p:tag name="RNROPT" val="Object 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KIP" val="SKIP"/>
  <p:tag name="RNROPT" val="Object 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4B784C45EF0D419773EE7308C4AE40" ma:contentTypeVersion="15" ma:contentTypeDescription="Create a new document." ma:contentTypeScope="" ma:versionID="54b61be46a90a155247ab097a9cb4c55">
  <xsd:schema xmlns:xsd="http://www.w3.org/2001/XMLSchema" xmlns:xs="http://www.w3.org/2001/XMLSchema" xmlns:p="http://schemas.microsoft.com/office/2006/metadata/properties" xmlns:ns1="http://schemas.microsoft.com/sharepoint/v3" xmlns:ns3="13233683-7372-40c1-8e9d-704f3c5d52f9" xmlns:ns4="612e5996-c580-4aa3-85bb-cba5d053398d" targetNamespace="http://schemas.microsoft.com/office/2006/metadata/properties" ma:root="true" ma:fieldsID="bf2c7b0d67a13322effc08d8e0082214" ns1:_="" ns3:_="" ns4:_="">
    <xsd:import namespace="http://schemas.microsoft.com/sharepoint/v3"/>
    <xsd:import namespace="13233683-7372-40c1-8e9d-704f3c5d52f9"/>
    <xsd:import namespace="612e5996-c580-4aa3-85bb-cba5d053398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1:_ip_UnifiedCompliancePolicyProperties" minOccurs="0"/>
                <xsd:element ref="ns1:_ip_UnifiedCompliancePolicyUIAc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233683-7372-40c1-8e9d-704f3c5d52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2e5996-c580-4aa3-85bb-cba5d053398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163A9CB-FCA1-4C4C-83C0-B25B6FBF6CD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EBB9B28-F345-4A2E-B197-CBD33A854014}">
  <ds:schemaRefs>
    <ds:schemaRef ds:uri="http://schemas.microsoft.com/sharepoint/v3"/>
    <ds:schemaRef ds:uri="612e5996-c580-4aa3-85bb-cba5d053398d"/>
    <ds:schemaRef ds:uri="http://purl.org/dc/elements/1.1/"/>
    <ds:schemaRef ds:uri="http://purl.org/dc/dcmitype/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13233683-7372-40c1-8e9d-704f3c5d52f9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22138E3-DD70-489F-BEA4-7ED4E05F8E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13233683-7372-40c1-8e9d-704f3c5d52f9"/>
    <ds:schemaRef ds:uri="612e5996-c580-4aa3-85bb-cba5d05339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4002</TotalTime>
  <Words>974</Words>
  <Application>Microsoft Office PowerPoint</Application>
  <PresentationFormat>On-screen Show (4:3)</PresentationFormat>
  <Paragraphs>212</Paragraphs>
  <Slides>33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Wingdings</vt:lpstr>
      <vt:lpstr>Office Theme</vt:lpstr>
      <vt:lpstr>1_Office Theme</vt:lpstr>
      <vt:lpstr>Worksheet</vt:lpstr>
      <vt:lpstr>PowerPoint Presentation</vt:lpstr>
      <vt:lpstr>PowerPoint Presentation</vt:lpstr>
      <vt:lpstr>PENYEMPROTAN YANG AMAN</vt:lpstr>
      <vt:lpstr>1. PEMAHAMAN LABEL</vt:lpstr>
      <vt:lpstr>2. PENANGANAN SECARA HATI-HATI</vt:lpstr>
      <vt:lpstr>3. MERAWAT SPRAYER DENGAN BAIK</vt:lpstr>
      <vt:lpstr>4. SENANTIASA MEMBERSIHKAN DIRI</vt:lpstr>
      <vt:lpstr>5. MENGENAKAN ALAT PELINDUNG DIRI (APD)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DEFINISI KALIBRASI</vt:lpstr>
      <vt:lpstr>MENGAPA PERLU KALIBRASI?</vt:lpstr>
      <vt:lpstr>Faktor yang Mempengaruhi Jumlah APLIKASI:</vt:lpstr>
      <vt:lpstr>PowerPoint Presentation</vt:lpstr>
      <vt:lpstr>RUMUS KALIBRASI</vt:lpstr>
      <vt:lpstr>PowerPoint Presentation</vt:lpstr>
      <vt:lpstr>ALAT DAN BAHAN KALIBRASI SERTA APD</vt:lpstr>
      <vt:lpstr>Kesimpulan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GRAMEDIA</dc:creator>
  <cp:lastModifiedBy>Asosiasi Crop Care Indonesia</cp:lastModifiedBy>
  <cp:revision>268</cp:revision>
  <dcterms:created xsi:type="dcterms:W3CDTF">2015-10-22T08:07:03Z</dcterms:created>
  <dcterms:modified xsi:type="dcterms:W3CDTF">2024-02-25T14:35:51Z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0x010100BE4B784C45EF0D419773EE7308C4AE40</vt:lpwstr>
  </property>
</Properties>
</file>