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0" r:id="rId5"/>
  </p:sldMasterIdLst>
  <p:notesMasterIdLst>
    <p:notesMasterId r:id="rId32"/>
  </p:notesMasterIdLst>
  <p:sldIdLst>
    <p:sldId id="256" r:id="rId6"/>
    <p:sldId id="375" r:id="rId7"/>
    <p:sldId id="376" r:id="rId8"/>
    <p:sldId id="377" r:id="rId9"/>
    <p:sldId id="378" r:id="rId10"/>
    <p:sldId id="379" r:id="rId11"/>
    <p:sldId id="380" r:id="rId12"/>
    <p:sldId id="373" r:id="rId13"/>
    <p:sldId id="374" r:id="rId14"/>
    <p:sldId id="352" r:id="rId15"/>
    <p:sldId id="381" r:id="rId16"/>
    <p:sldId id="383" r:id="rId17"/>
    <p:sldId id="384" r:id="rId18"/>
    <p:sldId id="356" r:id="rId19"/>
    <p:sldId id="357" r:id="rId20"/>
    <p:sldId id="359" r:id="rId21"/>
    <p:sldId id="360" r:id="rId22"/>
    <p:sldId id="361" r:id="rId23"/>
    <p:sldId id="362" r:id="rId24"/>
    <p:sldId id="363" r:id="rId25"/>
    <p:sldId id="288" r:id="rId26"/>
    <p:sldId id="387" r:id="rId27"/>
    <p:sldId id="358" r:id="rId28"/>
    <p:sldId id="385" r:id="rId29"/>
    <p:sldId id="388" r:id="rId30"/>
    <p:sldId id="367" r:id="rId3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A0F70B-3341-4736-83C8-ADE1D27F83D8}" v="121" dt="2020-08-06T03:19:12.6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29" autoAdjust="0"/>
    <p:restoredTop sz="93969" autoAdjust="0"/>
  </p:normalViewPr>
  <p:slideViewPr>
    <p:cSldViewPr>
      <p:cViewPr varScale="1">
        <p:scale>
          <a:sx n="61" d="100"/>
          <a:sy n="61" d="100"/>
        </p:scale>
        <p:origin x="186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zki Arneldi Vicki IDJA" userId="d972c4ff-0099-4776-8550-5b204f8985f6" providerId="ADAL" clId="{F12A75C0-5F7A-412A-BAB4-6A3CE8117829}"/>
    <pc:docChg chg="undo redo custSel addSld delSld modSld">
      <pc:chgData name="Rizki Arneldi Vicki IDJA" userId="d972c4ff-0099-4776-8550-5b204f8985f6" providerId="ADAL" clId="{F12A75C0-5F7A-412A-BAB4-6A3CE8117829}" dt="2020-08-03T07:41:11.952" v="491" actId="6549"/>
      <pc:docMkLst>
        <pc:docMk/>
      </pc:docMkLst>
      <pc:sldChg chg="modSp">
        <pc:chgData name="Rizki Arneldi Vicki IDJA" userId="d972c4ff-0099-4776-8550-5b204f8985f6" providerId="ADAL" clId="{F12A75C0-5F7A-412A-BAB4-6A3CE8117829}" dt="2020-08-03T07:34:21.654" v="322" actId="1076"/>
        <pc:sldMkLst>
          <pc:docMk/>
          <pc:sldMk cId="2139667616" sldId="285"/>
        </pc:sldMkLst>
        <pc:spChg chg="mod">
          <ac:chgData name="Rizki Arneldi Vicki IDJA" userId="d972c4ff-0099-4776-8550-5b204f8985f6" providerId="ADAL" clId="{F12A75C0-5F7A-412A-BAB4-6A3CE8117829}" dt="2020-08-03T07:32:47.879" v="154" actId="1076"/>
          <ac:spMkLst>
            <pc:docMk/>
            <pc:sldMk cId="2139667616" sldId="285"/>
            <ac:spMk id="2" creationId="{D76EBF00-8817-4743-AF22-9807DD0610C3}"/>
          </ac:spMkLst>
        </pc:spChg>
        <pc:spChg chg="mod">
          <ac:chgData name="Rizki Arneldi Vicki IDJA" userId="d972c4ff-0099-4776-8550-5b204f8985f6" providerId="ADAL" clId="{F12A75C0-5F7A-412A-BAB4-6A3CE8117829}" dt="2020-08-03T07:32:23.043" v="118" actId="14100"/>
          <ac:spMkLst>
            <pc:docMk/>
            <pc:sldMk cId="2139667616" sldId="285"/>
            <ac:spMk id="66564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4:07.843" v="319" actId="403"/>
          <ac:spMkLst>
            <pc:docMk/>
            <pc:sldMk cId="2139667616" sldId="285"/>
            <ac:spMk id="66565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4:07.843" v="319" actId="403"/>
          <ac:spMkLst>
            <pc:docMk/>
            <pc:sldMk cId="2139667616" sldId="285"/>
            <ac:spMk id="66566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4:21.654" v="322" actId="1076"/>
          <ac:spMkLst>
            <pc:docMk/>
            <pc:sldMk cId="2139667616" sldId="285"/>
            <ac:spMk id="66567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4:07.843" v="319" actId="403"/>
          <ac:spMkLst>
            <pc:docMk/>
            <pc:sldMk cId="2139667616" sldId="285"/>
            <ac:spMk id="66568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4:07.843" v="319" actId="403"/>
          <ac:spMkLst>
            <pc:docMk/>
            <pc:sldMk cId="2139667616" sldId="285"/>
            <ac:spMk id="66571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2:42.791" v="153" actId="20577"/>
          <ac:spMkLst>
            <pc:docMk/>
            <pc:sldMk cId="2139667616" sldId="285"/>
            <ac:spMk id="397333" creationId="{00000000-0000-0000-0000-000000000000}"/>
          </ac:spMkLst>
        </pc:spChg>
      </pc:sldChg>
      <pc:sldChg chg="addSp delSp modSp">
        <pc:chgData name="Rizki Arneldi Vicki IDJA" userId="d972c4ff-0099-4776-8550-5b204f8985f6" providerId="ADAL" clId="{F12A75C0-5F7A-412A-BAB4-6A3CE8117829}" dt="2020-08-03T07:39:22.239" v="439" actId="1076"/>
        <pc:sldMkLst>
          <pc:docMk/>
          <pc:sldMk cId="3550317048" sldId="286"/>
        </pc:sldMkLst>
        <pc:spChg chg="mod">
          <ac:chgData name="Rizki Arneldi Vicki IDJA" userId="d972c4ff-0099-4776-8550-5b204f8985f6" providerId="ADAL" clId="{F12A75C0-5F7A-412A-BAB4-6A3CE8117829}" dt="2020-08-03T07:39:22.239" v="439" actId="1076"/>
          <ac:spMkLst>
            <pc:docMk/>
            <pc:sldMk cId="3550317048" sldId="286"/>
            <ac:spMk id="2" creationId="{02471540-C73A-47B8-B13C-019D36AEB237}"/>
          </ac:spMkLst>
        </pc:spChg>
        <pc:spChg chg="add mod">
          <ac:chgData name="Rizki Arneldi Vicki IDJA" userId="d972c4ff-0099-4776-8550-5b204f8985f6" providerId="ADAL" clId="{F12A75C0-5F7A-412A-BAB4-6A3CE8117829}" dt="2020-08-03T07:37:06.791" v="328" actId="1076"/>
          <ac:spMkLst>
            <pc:docMk/>
            <pc:sldMk cId="3550317048" sldId="286"/>
            <ac:spMk id="16" creationId="{45149EFE-6EBE-4DA1-9208-C35A0D916F73}"/>
          </ac:spMkLst>
        </pc:spChg>
        <pc:spChg chg="add mod">
          <ac:chgData name="Rizki Arneldi Vicki IDJA" userId="d972c4ff-0099-4776-8550-5b204f8985f6" providerId="ADAL" clId="{F12A75C0-5F7A-412A-BAB4-6A3CE8117829}" dt="2020-08-03T07:38:17.369" v="345" actId="14100"/>
          <ac:spMkLst>
            <pc:docMk/>
            <pc:sldMk cId="3550317048" sldId="286"/>
            <ac:spMk id="17" creationId="{8CC803EA-BABE-4150-8D08-29A048F8528B}"/>
          </ac:spMkLst>
        </pc:spChg>
        <pc:spChg chg="add mod">
          <ac:chgData name="Rizki Arneldi Vicki IDJA" userId="d972c4ff-0099-4776-8550-5b204f8985f6" providerId="ADAL" clId="{F12A75C0-5F7A-412A-BAB4-6A3CE8117829}" dt="2020-08-03T07:37:30.218" v="334" actId="1076"/>
          <ac:spMkLst>
            <pc:docMk/>
            <pc:sldMk cId="3550317048" sldId="286"/>
            <ac:spMk id="18" creationId="{4EF439A6-AC14-44AB-A072-45B7CC6C3C94}"/>
          </ac:spMkLst>
        </pc:spChg>
        <pc:spChg chg="mod">
          <ac:chgData name="Rizki Arneldi Vicki IDJA" userId="d972c4ff-0099-4776-8550-5b204f8985f6" providerId="ADAL" clId="{F12A75C0-5F7A-412A-BAB4-6A3CE8117829}" dt="2020-08-03T07:38:48.615" v="398" actId="6549"/>
          <ac:spMkLst>
            <pc:docMk/>
            <pc:sldMk cId="3550317048" sldId="286"/>
            <ac:spMk id="68611" creationId="{00000000-0000-0000-0000-000000000000}"/>
          </ac:spMkLst>
        </pc:spChg>
        <pc:spChg chg="del">
          <ac:chgData name="Rizki Arneldi Vicki IDJA" userId="d972c4ff-0099-4776-8550-5b204f8985f6" providerId="ADAL" clId="{F12A75C0-5F7A-412A-BAB4-6A3CE8117829}" dt="2020-08-03T07:36:53.204" v="324" actId="478"/>
          <ac:spMkLst>
            <pc:docMk/>
            <pc:sldMk cId="3550317048" sldId="286"/>
            <ac:spMk id="68612" creationId="{00000000-0000-0000-0000-000000000000}"/>
          </ac:spMkLst>
        </pc:spChg>
        <pc:spChg chg="del">
          <ac:chgData name="Rizki Arneldi Vicki IDJA" userId="d972c4ff-0099-4776-8550-5b204f8985f6" providerId="ADAL" clId="{F12A75C0-5F7A-412A-BAB4-6A3CE8117829}" dt="2020-08-03T07:36:57.529" v="326" actId="478"/>
          <ac:spMkLst>
            <pc:docMk/>
            <pc:sldMk cId="3550317048" sldId="286"/>
            <ac:spMk id="68613" creationId="{00000000-0000-0000-0000-000000000000}"/>
          </ac:spMkLst>
        </pc:spChg>
        <pc:spChg chg="del">
          <ac:chgData name="Rizki Arneldi Vicki IDJA" userId="d972c4ff-0099-4776-8550-5b204f8985f6" providerId="ADAL" clId="{F12A75C0-5F7A-412A-BAB4-6A3CE8117829}" dt="2020-08-03T07:36:55.305" v="325" actId="478"/>
          <ac:spMkLst>
            <pc:docMk/>
            <pc:sldMk cId="3550317048" sldId="286"/>
            <ac:spMk id="68614" creationId="{00000000-0000-0000-0000-000000000000}"/>
          </ac:spMkLst>
        </pc:spChg>
        <pc:spChg chg="mod ord">
          <ac:chgData name="Rizki Arneldi Vicki IDJA" userId="d972c4ff-0099-4776-8550-5b204f8985f6" providerId="ADAL" clId="{F12A75C0-5F7A-412A-BAB4-6A3CE8117829}" dt="2020-08-03T07:37:44.108" v="337" actId="166"/>
          <ac:spMkLst>
            <pc:docMk/>
            <pc:sldMk cId="3550317048" sldId="286"/>
            <ac:spMk id="68615" creationId="{00000000-0000-0000-0000-000000000000}"/>
          </ac:spMkLst>
        </pc:spChg>
        <pc:spChg chg="mod ord">
          <ac:chgData name="Rizki Arneldi Vicki IDJA" userId="d972c4ff-0099-4776-8550-5b204f8985f6" providerId="ADAL" clId="{F12A75C0-5F7A-412A-BAB4-6A3CE8117829}" dt="2020-08-03T07:37:25.940" v="333" actId="166"/>
          <ac:spMkLst>
            <pc:docMk/>
            <pc:sldMk cId="3550317048" sldId="286"/>
            <ac:spMk id="68616" creationId="{00000000-0000-0000-0000-000000000000}"/>
          </ac:spMkLst>
        </pc:spChg>
        <pc:spChg chg="mod ord">
          <ac:chgData name="Rizki Arneldi Vicki IDJA" userId="d972c4ff-0099-4776-8550-5b204f8985f6" providerId="ADAL" clId="{F12A75C0-5F7A-412A-BAB4-6A3CE8117829}" dt="2020-08-03T07:37:19.874" v="331" actId="166"/>
          <ac:spMkLst>
            <pc:docMk/>
            <pc:sldMk cId="3550317048" sldId="286"/>
            <ac:spMk id="68617" creationId="{00000000-0000-0000-0000-000000000000}"/>
          </ac:spMkLst>
        </pc:spChg>
        <pc:spChg chg="mod">
          <ac:chgData name="Rizki Arneldi Vicki IDJA" userId="d972c4ff-0099-4776-8550-5b204f8985f6" providerId="ADAL" clId="{F12A75C0-5F7A-412A-BAB4-6A3CE8117829}" dt="2020-08-03T07:39:10.546" v="437" actId="6549"/>
          <ac:spMkLst>
            <pc:docMk/>
            <pc:sldMk cId="3550317048" sldId="286"/>
            <ac:spMk id="404501" creationId="{00000000-0000-0000-0000-000000000000}"/>
          </ac:spMkLst>
        </pc:spChg>
        <pc:picChg chg="mod">
          <ac:chgData name="Rizki Arneldi Vicki IDJA" userId="d972c4ff-0099-4776-8550-5b204f8985f6" providerId="ADAL" clId="{F12A75C0-5F7A-412A-BAB4-6A3CE8117829}" dt="2020-08-03T07:37:40.583" v="336" actId="166"/>
          <ac:picMkLst>
            <pc:docMk/>
            <pc:sldMk cId="3550317048" sldId="286"/>
            <ac:picMk id="68619" creationId="{00000000-0000-0000-0000-000000000000}"/>
          </ac:picMkLst>
        </pc:picChg>
      </pc:sldChg>
      <pc:sldChg chg="del">
        <pc:chgData name="Rizki Arneldi Vicki IDJA" userId="d972c4ff-0099-4776-8550-5b204f8985f6" providerId="ADAL" clId="{F12A75C0-5F7A-412A-BAB4-6A3CE8117829}" dt="2020-08-03T07:39:29.714" v="440" actId="2696"/>
        <pc:sldMkLst>
          <pc:docMk/>
          <pc:sldMk cId="1210327506" sldId="287"/>
        </pc:sldMkLst>
      </pc:sldChg>
      <pc:sldChg chg="modSp">
        <pc:chgData name="Rizki Arneldi Vicki IDJA" userId="d972c4ff-0099-4776-8550-5b204f8985f6" providerId="ADAL" clId="{F12A75C0-5F7A-412A-BAB4-6A3CE8117829}" dt="2020-08-03T07:40:49.749" v="468" actId="1076"/>
        <pc:sldMkLst>
          <pc:docMk/>
          <pc:sldMk cId="130334880" sldId="288"/>
        </pc:sldMkLst>
        <pc:spChg chg="mod">
          <ac:chgData name="Rizki Arneldi Vicki IDJA" userId="d972c4ff-0099-4776-8550-5b204f8985f6" providerId="ADAL" clId="{F12A75C0-5F7A-412A-BAB4-6A3CE8117829}" dt="2020-08-03T07:40:49.749" v="468" actId="1076"/>
          <ac:spMkLst>
            <pc:docMk/>
            <pc:sldMk cId="130334880" sldId="288"/>
            <ac:spMk id="4" creationId="{421D621A-A821-4EC1-817E-79AEC7FE3765}"/>
          </ac:spMkLst>
        </pc:spChg>
      </pc:sldChg>
      <pc:sldChg chg="add del">
        <pc:chgData name="Rizki Arneldi Vicki IDJA" userId="d972c4ff-0099-4776-8550-5b204f8985f6" providerId="ADAL" clId="{F12A75C0-5F7A-412A-BAB4-6A3CE8117829}" dt="2020-08-03T07:31:32.843" v="14" actId="2696"/>
        <pc:sldMkLst>
          <pc:docMk/>
          <pc:sldMk cId="2882680300" sldId="291"/>
        </pc:sldMkLst>
      </pc:sldChg>
      <pc:sldChg chg="modSp">
        <pc:chgData name="Rizki Arneldi Vicki IDJA" userId="d972c4ff-0099-4776-8550-5b204f8985f6" providerId="ADAL" clId="{F12A75C0-5F7A-412A-BAB4-6A3CE8117829}" dt="2020-08-03T07:41:11.952" v="491" actId="6549"/>
        <pc:sldMkLst>
          <pc:docMk/>
          <pc:sldMk cId="3474607519" sldId="352"/>
        </pc:sldMkLst>
        <pc:spChg chg="mod">
          <ac:chgData name="Rizki Arneldi Vicki IDJA" userId="d972c4ff-0099-4776-8550-5b204f8985f6" providerId="ADAL" clId="{F12A75C0-5F7A-412A-BAB4-6A3CE8117829}" dt="2020-08-03T07:41:11.952" v="491" actId="6549"/>
          <ac:spMkLst>
            <pc:docMk/>
            <pc:sldMk cId="3474607519" sldId="352"/>
            <ac:spMk id="4" creationId="{00000000-0000-0000-0000-000000000000}"/>
          </ac:spMkLst>
        </pc:spChg>
      </pc:sldChg>
      <pc:sldChg chg="modSp add">
        <pc:chgData name="Rizki Arneldi Vicki IDJA" userId="d972c4ff-0099-4776-8550-5b204f8985f6" providerId="ADAL" clId="{F12A75C0-5F7A-412A-BAB4-6A3CE8117829}" dt="2020-08-03T07:40:36.783" v="466" actId="1076"/>
        <pc:sldMkLst>
          <pc:docMk/>
          <pc:sldMk cId="3352729363" sldId="353"/>
        </pc:sldMkLst>
        <pc:spChg chg="mod">
          <ac:chgData name="Rizki Arneldi Vicki IDJA" userId="d972c4ff-0099-4776-8550-5b204f8985f6" providerId="ADAL" clId="{F12A75C0-5F7A-412A-BAB4-6A3CE8117829}" dt="2020-08-03T07:39:48.915" v="450" actId="20577"/>
          <ac:spMkLst>
            <pc:docMk/>
            <pc:sldMk cId="3352729363" sldId="353"/>
            <ac:spMk id="2" creationId="{EFE9B499-84AB-46D0-B9AF-68D19F49C6EE}"/>
          </ac:spMkLst>
        </pc:spChg>
        <pc:spChg chg="mod">
          <ac:chgData name="Rizki Arneldi Vicki IDJA" userId="d972c4ff-0099-4776-8550-5b204f8985f6" providerId="ADAL" clId="{F12A75C0-5F7A-412A-BAB4-6A3CE8117829}" dt="2020-08-03T07:40:28.897" v="464" actId="20577"/>
          <ac:spMkLst>
            <pc:docMk/>
            <pc:sldMk cId="3352729363" sldId="353"/>
            <ac:spMk id="3" creationId="{C04B7CE5-568E-4AD3-B5DD-6671173FF163}"/>
          </ac:spMkLst>
        </pc:spChg>
        <pc:spChg chg="mod">
          <ac:chgData name="Rizki Arneldi Vicki IDJA" userId="d972c4ff-0099-4776-8550-5b204f8985f6" providerId="ADAL" clId="{F12A75C0-5F7A-412A-BAB4-6A3CE8117829}" dt="2020-08-03T07:40:36.783" v="466" actId="1076"/>
          <ac:spMkLst>
            <pc:docMk/>
            <pc:sldMk cId="3352729363" sldId="353"/>
            <ac:spMk id="4" creationId="{14CE2715-A86C-4F63-BD72-046746611B52}"/>
          </ac:spMkLst>
        </pc:spChg>
      </pc:sldChg>
    </pc:docChg>
  </pc:docChgLst>
  <pc:docChgLst>
    <pc:chgData name="Rizki Arneldi Vicki IDJA" userId="d972c4ff-0099-4776-8550-5b204f8985f6" providerId="ADAL" clId="{40A0F70B-3341-4736-83C8-ADE1D27F83D8}"/>
    <pc:docChg chg="custSel addSld delSld modSld">
      <pc:chgData name="Rizki Arneldi Vicki IDJA" userId="d972c4ff-0099-4776-8550-5b204f8985f6" providerId="ADAL" clId="{40A0F70B-3341-4736-83C8-ADE1D27F83D8}" dt="2020-08-07T01:20:20.455" v="1414" actId="2696"/>
      <pc:docMkLst>
        <pc:docMk/>
      </pc:docMkLst>
      <pc:sldChg chg="modSp">
        <pc:chgData name="Rizki Arneldi Vicki IDJA" userId="d972c4ff-0099-4776-8550-5b204f8985f6" providerId="ADAL" clId="{40A0F70B-3341-4736-83C8-ADE1D27F83D8}" dt="2020-08-06T02:22:21.723" v="3" actId="207"/>
        <pc:sldMkLst>
          <pc:docMk/>
          <pc:sldMk cId="0" sldId="259"/>
        </pc:sldMkLst>
        <pc:spChg chg="mod">
          <ac:chgData name="Rizki Arneldi Vicki IDJA" userId="d972c4ff-0099-4776-8550-5b204f8985f6" providerId="ADAL" clId="{40A0F70B-3341-4736-83C8-ADE1D27F83D8}" dt="2020-08-06T02:22:21.723" v="3" actId="207"/>
          <ac:spMkLst>
            <pc:docMk/>
            <pc:sldMk cId="0" sldId="259"/>
            <ac:spMk id="18" creationId="{845BA5BC-D61B-40BC-A6CE-1FC81F1DFF38}"/>
          </ac:spMkLst>
        </pc:spChg>
        <pc:grpChg chg="mod">
          <ac:chgData name="Rizki Arneldi Vicki IDJA" userId="d972c4ff-0099-4776-8550-5b204f8985f6" providerId="ADAL" clId="{40A0F70B-3341-4736-83C8-ADE1D27F83D8}" dt="2020-08-06T02:21:54.674" v="2" actId="14100"/>
          <ac:grpSpMkLst>
            <pc:docMk/>
            <pc:sldMk cId="0" sldId="259"/>
            <ac:grpSpMk id="13" creationId="{78A87784-E5C8-441C-B492-FDC48102A11B}"/>
          </ac:grpSpMkLst>
        </pc:grpChg>
      </pc:sldChg>
      <pc:sldChg chg="modSp add">
        <pc:chgData name="Rizki Arneldi Vicki IDJA" userId="d972c4ff-0099-4776-8550-5b204f8985f6" providerId="ADAL" clId="{40A0F70B-3341-4736-83C8-ADE1D27F83D8}" dt="2020-08-06T02:28:24.973" v="361" actId="1076"/>
        <pc:sldMkLst>
          <pc:docMk/>
          <pc:sldMk cId="3079311028" sldId="354"/>
        </pc:sldMkLst>
        <pc:spChg chg="mod">
          <ac:chgData name="Rizki Arneldi Vicki IDJA" userId="d972c4ff-0099-4776-8550-5b204f8985f6" providerId="ADAL" clId="{40A0F70B-3341-4736-83C8-ADE1D27F83D8}" dt="2020-08-06T02:25:57.168" v="69" actId="20577"/>
          <ac:spMkLst>
            <pc:docMk/>
            <pc:sldMk cId="3079311028" sldId="354"/>
            <ac:spMk id="2" creationId="{5EABEF0F-C9F7-4F81-BDA0-A4C6181ABAC2}"/>
          </ac:spMkLst>
        </pc:spChg>
        <pc:spChg chg="mod">
          <ac:chgData name="Rizki Arneldi Vicki IDJA" userId="d972c4ff-0099-4776-8550-5b204f8985f6" providerId="ADAL" clId="{40A0F70B-3341-4736-83C8-ADE1D27F83D8}" dt="2020-08-06T02:28:14.795" v="360" actId="20577"/>
          <ac:spMkLst>
            <pc:docMk/>
            <pc:sldMk cId="3079311028" sldId="354"/>
            <ac:spMk id="3" creationId="{141A3BE3-C66C-4510-893D-62834FDFEBA4}"/>
          </ac:spMkLst>
        </pc:spChg>
        <pc:spChg chg="mod">
          <ac:chgData name="Rizki Arneldi Vicki IDJA" userId="d972c4ff-0099-4776-8550-5b204f8985f6" providerId="ADAL" clId="{40A0F70B-3341-4736-83C8-ADE1D27F83D8}" dt="2020-08-06T02:28:24.973" v="361" actId="1076"/>
          <ac:spMkLst>
            <pc:docMk/>
            <pc:sldMk cId="3079311028" sldId="354"/>
            <ac:spMk id="4" creationId="{C600E6A6-0445-47B2-9FFA-A90D0EC7168C}"/>
          </ac:spMkLst>
        </pc:spChg>
      </pc:sldChg>
      <pc:sldChg chg="delSp modSp add del">
        <pc:chgData name="Rizki Arneldi Vicki IDJA" userId="d972c4ff-0099-4776-8550-5b204f8985f6" providerId="ADAL" clId="{40A0F70B-3341-4736-83C8-ADE1D27F83D8}" dt="2020-08-07T01:20:20.444" v="1413" actId="2696"/>
        <pc:sldMkLst>
          <pc:docMk/>
          <pc:sldMk cId="2819341713" sldId="355"/>
        </pc:sldMkLst>
        <pc:spChg chg="del">
          <ac:chgData name="Rizki Arneldi Vicki IDJA" userId="d972c4ff-0099-4776-8550-5b204f8985f6" providerId="ADAL" clId="{40A0F70B-3341-4736-83C8-ADE1D27F83D8}" dt="2020-08-06T03:14:41.516" v="371" actId="478"/>
          <ac:spMkLst>
            <pc:docMk/>
            <pc:sldMk cId="2819341713" sldId="355"/>
            <ac:spMk id="2" creationId="{CD758677-A84A-49B6-BEEE-9E7F4562F160}"/>
          </ac:spMkLst>
        </pc:spChg>
        <pc:spChg chg="mod">
          <ac:chgData name="Rizki Arneldi Vicki IDJA" userId="d972c4ff-0099-4776-8550-5b204f8985f6" providerId="ADAL" clId="{40A0F70B-3341-4736-83C8-ADE1D27F83D8}" dt="2020-08-06T03:26:38.370" v="1403" actId="20577"/>
          <ac:spMkLst>
            <pc:docMk/>
            <pc:sldMk cId="2819341713" sldId="355"/>
            <ac:spMk id="3" creationId="{DDF9FFA8-3602-41ED-AEE5-105FE3BD72E9}"/>
          </ac:spMkLst>
        </pc:spChg>
      </pc:sldChg>
      <pc:sldChg chg="modSp add del">
        <pc:chgData name="Rizki Arneldi Vicki IDJA" userId="d972c4ff-0099-4776-8550-5b204f8985f6" providerId="ADAL" clId="{40A0F70B-3341-4736-83C8-ADE1D27F83D8}" dt="2020-08-07T01:20:20.455" v="1414" actId="2696"/>
        <pc:sldMkLst>
          <pc:docMk/>
          <pc:sldMk cId="1775119576" sldId="356"/>
        </pc:sldMkLst>
        <pc:spChg chg="mod">
          <ac:chgData name="Rizki Arneldi Vicki IDJA" userId="d972c4ff-0099-4776-8550-5b204f8985f6" providerId="ADAL" clId="{40A0F70B-3341-4736-83C8-ADE1D27F83D8}" dt="2020-08-06T03:20:42.836" v="736" actId="20577"/>
          <ac:spMkLst>
            <pc:docMk/>
            <pc:sldMk cId="1775119576" sldId="356"/>
            <ac:spMk id="2" creationId="{66F49D23-48F2-4BFA-B420-BF57C8CF26B1}"/>
          </ac:spMkLst>
        </pc:spChg>
        <pc:spChg chg="mod">
          <ac:chgData name="Rizki Arneldi Vicki IDJA" userId="d972c4ff-0099-4776-8550-5b204f8985f6" providerId="ADAL" clId="{40A0F70B-3341-4736-83C8-ADE1D27F83D8}" dt="2020-08-06T03:38:05.475" v="1412" actId="20577"/>
          <ac:spMkLst>
            <pc:docMk/>
            <pc:sldMk cId="1775119576" sldId="356"/>
            <ac:spMk id="3" creationId="{3744E72B-11B5-4883-BE6F-5B40C55FC28F}"/>
          </ac:spMkLst>
        </pc:spChg>
      </pc:sldChg>
      <pc:sldChg chg="addSp modSp add del">
        <pc:chgData name="Rizki Arneldi Vicki IDJA" userId="d972c4ff-0099-4776-8550-5b204f8985f6" providerId="ADAL" clId="{40A0F70B-3341-4736-83C8-ADE1D27F83D8}" dt="2020-08-06T03:14:32.087" v="370" actId="2696"/>
        <pc:sldMkLst>
          <pc:docMk/>
          <pc:sldMk cId="3156766120" sldId="356"/>
        </pc:sldMkLst>
        <pc:spChg chg="add mod">
          <ac:chgData name="Rizki Arneldi Vicki IDJA" userId="d972c4ff-0099-4776-8550-5b204f8985f6" providerId="ADAL" clId="{40A0F70B-3341-4736-83C8-ADE1D27F83D8}" dt="2020-08-06T03:14:18.313" v="369" actId="20577"/>
          <ac:spMkLst>
            <pc:docMk/>
            <pc:sldMk cId="3156766120" sldId="356"/>
            <ac:spMk id="3" creationId="{385E1C33-D56F-49DF-811A-FCE118E067B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36857-3619-49FC-B7C0-5C2929495B73}" type="datetimeFigureOut">
              <a:rPr lang="en-US" smtClean="0"/>
              <a:t>2/25/2024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00BFB-0492-4E93-A1B2-96EF80C21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412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00BFB-0492-4E93-A1B2-96EF80C216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803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8D988-F9DD-A43A-86A2-E07D7BC5A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362E28-243C-3FED-D258-AD0B572D3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446F9F-DC12-92A2-3252-84D3034CC8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A8627-99E6-F10C-12F4-3537E6DD8D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1A48D2-05E1-427F-86AE-0CBA5B27E11C}" type="slidenum">
              <a:rPr lang="de-CH" smtClean="0"/>
              <a:pPr>
                <a:defRPr/>
              </a:pPr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32355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06DFC-A280-389B-48BD-CE5B52B4C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C52217-9A97-44EE-6A29-B8CA6774A2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679F1C-F541-93E0-B600-55BB044A9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F0C8A-64F0-0B24-848A-C9E2A3E940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1A48D2-05E1-427F-86AE-0CBA5B27E11C}" type="slidenum">
              <a:rPr lang="de-CH" smtClean="0"/>
              <a:pPr>
                <a:defRPr/>
              </a:pPr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84786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7950A-B6EB-7394-64A6-16E08DB13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A374C-D2FE-2612-3EA8-AB075BC5B7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8CBF1D-D728-7942-0E99-E4E447F018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CC96C-C88A-3CDF-0762-4730372056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1A48D2-05E1-427F-86AE-0CBA5B27E11C}" type="slidenum">
              <a:rPr lang="de-CH" smtClean="0"/>
              <a:pPr>
                <a:defRPr/>
              </a:pPr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82938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C1038-C8E0-2AA6-4D09-D4DDEE70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39FC02-FFC4-6574-3C27-1341C0B6E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F9A7D4-76BE-60F5-D669-8CF4796263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61E9B8-E23C-1EC8-876D-CB7AAE0FA4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1A48D2-05E1-427F-86AE-0CBA5B27E11C}" type="slidenum">
              <a:rPr lang="de-CH" smtClean="0"/>
              <a:pPr>
                <a:defRPr/>
              </a:pPr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28000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2D072-AA98-D636-0EEF-65C124EAE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C34155-44CB-79D1-5C36-4938E3D510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151454-9FA8-7F0C-6D6F-AEF188612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582EE-6E5A-5C4C-A057-E8DC347024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1A48D2-05E1-427F-86AE-0CBA5B27E11C}" type="slidenum">
              <a:rPr lang="de-CH" smtClean="0"/>
              <a:pPr>
                <a:defRPr/>
              </a:pPr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329821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A49F3-E9F4-70D9-E1ED-93F3C6C23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774E4A-1821-4230-34DD-873AF8D5EC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3A6176-0C84-9318-2C4C-B259BB90AE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7EFE2-8B37-6ED9-9F7E-2F03CA686D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1A48D2-05E1-427F-86AE-0CBA5B27E11C}" type="slidenum">
              <a:rPr lang="de-CH" smtClean="0"/>
              <a:pPr>
                <a:defRPr/>
              </a:pPr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75969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8B636-9DFE-8E9B-FBBD-B8938883B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B075F9-76AE-DA8B-51DA-A654556D91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F1F3E9-59C2-F43B-DD81-9FF0BB4061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98AF2-F627-AA60-0459-CF5DA6A5F9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1A48D2-05E1-427F-86AE-0CBA5B27E11C}" type="slidenum">
              <a:rPr lang="de-CH" smtClean="0"/>
              <a:pPr>
                <a:defRPr/>
              </a:pPr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64447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77E87-2A75-942C-1BCA-55739F3B9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92594-4E5A-DB9E-4BA0-AC76F8B50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B58890-6DD7-827F-C28C-A9778D7AF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A25CC-1599-FC75-62F0-965C7E83EE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1A48D2-05E1-427F-86AE-0CBA5B27E11C}" type="slidenum">
              <a:rPr lang="de-CH" smtClean="0"/>
              <a:pPr>
                <a:defRPr/>
              </a:pPr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73160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26C32-91A6-6CFB-93C9-520167DCD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DA7721-8AB9-79A2-9029-BC252113B0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8482B8-0D88-7E96-1EB4-F4429A381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B5E36-B75F-89DB-09CC-B707E0917E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1A48D2-05E1-427F-86AE-0CBA5B27E11C}" type="slidenum">
              <a:rPr lang="de-CH" smtClean="0"/>
              <a:pPr>
                <a:defRPr/>
              </a:pPr>
              <a:t>24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7963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pening_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68941" y="-207818"/>
            <a:ext cx="9412942" cy="7273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1844824"/>
            <a:ext cx="5832648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5696" y="4365104"/>
            <a:ext cx="6400800" cy="1752600"/>
          </a:xfrm>
        </p:spPr>
        <p:txBody>
          <a:bodyPr/>
          <a:lstStyle>
            <a:lvl1pPr marL="0" indent="0" algn="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D065D-DC2E-42D4-948C-63DC5C6D8E35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1CEDF-D654-42A1-A01A-33A878163313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A46E4-1636-404E-8C2B-BF027541CC97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24A17-8C40-4244-BC40-415A02455DF9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FA43-2C7F-4B55-AA15-1C8B542608BA}" type="datetime1">
              <a:rPr lang="id-ID" smtClean="0"/>
              <a:t>25/02/2024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8372-9D41-4B97-AA8D-6F898F1C7433}" type="datetime1">
              <a:rPr lang="id-ID" smtClean="0"/>
              <a:t>25/02/2024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4F1E2-3EA3-41C4-B3E8-1C7F7D0A840B}" type="datetime1">
              <a:rPr lang="id-ID" smtClean="0"/>
              <a:t>25/02/2024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050F4-5F52-48D8-8D5B-35757569A95A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8EE4D-B2AA-4E63-AB91-04011FC498CF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d-ID" dirty="0"/>
              <a:t>SEMINAR 2016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237314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2A1C9600-C756-4BE4-BFA1-E44EE1BE40EE}" type="datetime1">
              <a:rPr lang="id-ID" smtClean="0"/>
              <a:t>25/02/2024</a:t>
            </a:fld>
            <a:endParaRPr lang="id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85713-CC43-4C97-9570-D0ADE082F204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pening_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0658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3786611"/>
            <a:ext cx="7772400" cy="108255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ECC37-944F-4405-BCA1-D827B3CA9FC1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EA3FA-4846-4B9E-BD4B-C45EA109AB46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306896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576" y="119675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4418E-7C99-41B3-BC2C-C26050267792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9CC97-1D43-4325-BB98-DD06241C1CD6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FF9F5-8AC1-4633-9D22-CDB9119F6946}" type="datetime1">
              <a:rPr lang="id-ID" smtClean="0"/>
              <a:t>25/02/2024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0F0F-1778-4E83-AE7F-D7E120F7B5A1}" type="datetime1">
              <a:rPr lang="id-ID" smtClean="0"/>
              <a:t>25/02/2024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94AA1-1757-47DC-90CF-DD09CB8A343C}" type="datetime1">
              <a:rPr lang="id-ID" smtClean="0"/>
              <a:t>25/02/2024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7DD6-F211-428C-9619-5212693DECC7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AE7D-E296-460D-9631-F810DCE70E33}" type="datetime1">
              <a:rPr lang="id-ID" smtClean="0"/>
              <a:t>25/02/2024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d-ID" dirty="0"/>
              <a:t>SEMINAR 2016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237314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6A6AD168-749F-481D-8786-176529A47081}" type="datetime1">
              <a:rPr lang="id-ID" smtClean="0"/>
              <a:t>25/02/2024</a:t>
            </a:fld>
            <a:endParaRPr lang="id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  <a:endParaRPr lang="id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0D668-EBFC-4D99-96F5-C3CE5097BB71}" type="datetime1">
              <a:rPr lang="id-ID" smtClean="0"/>
              <a:t>25/02/2024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6EE013F-053F-4EF0-9019-C3CBD29A6CAD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ooter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6165304"/>
            <a:ext cx="9144000" cy="7315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7544" y="62322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D6F80-AF3D-4A8F-BE63-CC13C9D1CD0E}" type="datetime1">
              <a:rPr lang="id-ID" smtClean="0"/>
              <a:t>25/02/2024</a:t>
            </a:fld>
            <a:endParaRPr lang="id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31840" y="623731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id-ID"/>
              <a:t>Classification: PUBLIC</a:t>
            </a:r>
            <a:endParaRPr lang="id-ID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 2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402518"/>
            <a:ext cx="9144000" cy="645548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7544" y="623222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BFEFA-5641-4EA5-AAB9-7E30F681DB56}" type="datetime1">
              <a:rPr lang="id-ID" smtClean="0"/>
              <a:t>25/02/2024</a:t>
            </a:fld>
            <a:endParaRPr lang="id-ID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31840" y="623731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id-ID"/>
              <a:t>Classification: PUBLIC</a:t>
            </a:r>
            <a:endParaRPr lang="id-ID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051720" y="4776006"/>
            <a:ext cx="6400800" cy="2492896"/>
          </a:xfrm>
        </p:spPr>
        <p:txBody>
          <a:bodyPr>
            <a:normAutofit/>
          </a:bodyPr>
          <a:lstStyle/>
          <a:p>
            <a:r>
              <a:rPr lang="en-US" sz="3300" b="1" dirty="0" err="1">
                <a:solidFill>
                  <a:schemeClr val="tx1"/>
                </a:solidFill>
              </a:rPr>
              <a:t>Peraturan</a:t>
            </a:r>
            <a:r>
              <a:rPr lang="en-US" sz="3300" b="1" dirty="0">
                <a:solidFill>
                  <a:schemeClr val="tx1"/>
                </a:solidFill>
              </a:rPr>
              <a:t>, </a:t>
            </a:r>
            <a:r>
              <a:rPr lang="id-ID" sz="3300" b="1" dirty="0">
                <a:solidFill>
                  <a:schemeClr val="tx1"/>
                </a:solidFill>
              </a:rPr>
              <a:t>Pe</a:t>
            </a:r>
            <a:r>
              <a:rPr lang="en-US" sz="3300" b="1" dirty="0" err="1">
                <a:solidFill>
                  <a:schemeClr val="tx1"/>
                </a:solidFill>
              </a:rPr>
              <a:t>mahaman</a:t>
            </a:r>
            <a:r>
              <a:rPr lang="en-US" sz="3300" b="1" dirty="0">
                <a:solidFill>
                  <a:schemeClr val="tx1"/>
                </a:solidFill>
              </a:rPr>
              <a:t> Label dan </a:t>
            </a:r>
            <a:r>
              <a:rPr lang="en-US" sz="3300" b="1">
                <a:solidFill>
                  <a:schemeClr val="tx1"/>
                </a:solidFill>
              </a:rPr>
              <a:t>Penanganan </a:t>
            </a:r>
            <a:r>
              <a:rPr lang="en-US" sz="3300" b="1" dirty="0" err="1">
                <a:solidFill>
                  <a:schemeClr val="tx1"/>
                </a:solidFill>
              </a:rPr>
              <a:t>Limbah</a:t>
            </a:r>
            <a:r>
              <a:rPr lang="en-US" sz="3300" b="1" dirty="0">
                <a:solidFill>
                  <a:schemeClr val="tx1"/>
                </a:solidFill>
              </a:rPr>
              <a:t> Pestisida</a:t>
            </a: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1835696" y="6022454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6C3E8-2261-229F-3DBD-67FB5BA99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D1CD0F-907B-39A3-5894-03B78AFF155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Classification: PUBLIC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FA7061-41C6-3085-5A18-27D4F4CFE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924944"/>
            <a:ext cx="8496944" cy="706090"/>
          </a:xfrm>
        </p:spPr>
        <p:txBody>
          <a:bodyPr>
            <a:noAutofit/>
          </a:bodyPr>
          <a:lstStyle/>
          <a:p>
            <a:pPr algn="ctr"/>
            <a:r>
              <a:rPr lang="en-US" sz="6600" dirty="0"/>
              <a:t>PERATURAN PESTISIDA</a:t>
            </a:r>
          </a:p>
        </p:txBody>
      </p:sp>
    </p:spTree>
    <p:extLst>
      <p:ext uri="{BB962C8B-B14F-4D97-AF65-F5344CB8AC3E}">
        <p14:creationId xmlns:p14="http://schemas.microsoft.com/office/powerpoint/2010/main" val="3247709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030AB-27B4-5688-45BD-6124E9F81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C865F1-C7A5-33D4-E523-FA6083EBB5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Classification: PUBLIC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F49D5D-EAE8-E510-D786-BBB02FB0F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5" y="404664"/>
            <a:ext cx="8208910" cy="70609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UNDANG – UNDANG NO. 22 TAHUN 2019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Tentang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SISTEM BUDIDAYA PERTANIAN BERKELANJUTAN,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menyebutkan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8865B0-C012-57DD-08D2-88C9BE599F04}"/>
              </a:ext>
            </a:extLst>
          </p:cNvPr>
          <p:cNvSpPr txBox="1"/>
          <p:nvPr/>
        </p:nvSpPr>
        <p:spPr>
          <a:xfrm>
            <a:off x="467546" y="1168352"/>
            <a:ext cx="82089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 err="1">
                <a:latin typeface="+mj-lt"/>
                <a:cs typeface="Arial" pitchFamily="34" charset="0"/>
              </a:rPr>
              <a:t>Setiap</a:t>
            </a:r>
            <a:r>
              <a:rPr lang="en-US" sz="2100" dirty="0">
                <a:latin typeface="+mj-lt"/>
                <a:cs typeface="Arial" pitchFamily="34" charset="0"/>
              </a:rPr>
              <a:t> orang </a:t>
            </a:r>
            <a:r>
              <a:rPr lang="en-US" sz="2100" dirty="0" err="1">
                <a:latin typeface="+mj-lt"/>
                <a:cs typeface="Arial" pitchFamily="34" charset="0"/>
              </a:rPr>
              <a:t>dilarang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mengedarkan</a:t>
            </a:r>
            <a:r>
              <a:rPr lang="en-US" sz="2100" dirty="0">
                <a:latin typeface="+mj-lt"/>
                <a:cs typeface="Arial" pitchFamily="34" charset="0"/>
              </a:rPr>
              <a:t> dan /atau </a:t>
            </a:r>
            <a:r>
              <a:rPr lang="en-US" sz="2100" dirty="0" err="1">
                <a:latin typeface="+mj-lt"/>
                <a:cs typeface="Arial" pitchFamily="34" charset="0"/>
              </a:rPr>
              <a:t>menggunakan</a:t>
            </a:r>
            <a:r>
              <a:rPr lang="en-US" sz="2100" dirty="0">
                <a:latin typeface="+mj-lt"/>
                <a:cs typeface="Arial" pitchFamily="34" charset="0"/>
              </a:rPr>
              <a:t> Pestisida yang tidak </a:t>
            </a:r>
            <a:r>
              <a:rPr lang="en-US" sz="2100" dirty="0" err="1">
                <a:latin typeface="+mj-lt"/>
                <a:cs typeface="Arial" pitchFamily="34" charset="0"/>
              </a:rPr>
              <a:t>terdaftar</a:t>
            </a:r>
            <a:r>
              <a:rPr lang="en-US" sz="2100" dirty="0">
                <a:latin typeface="+mj-lt"/>
                <a:cs typeface="Arial" pitchFamily="34" charset="0"/>
              </a:rPr>
              <a:t>, </a:t>
            </a:r>
            <a:r>
              <a:rPr lang="en-US" sz="2100" dirty="0" err="1">
                <a:latin typeface="+mj-lt"/>
                <a:cs typeface="Arial" pitchFamily="34" charset="0"/>
              </a:rPr>
              <a:t>membahayakan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kesehatan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masyarakat</a:t>
            </a:r>
            <a:r>
              <a:rPr lang="en-US" sz="2100" dirty="0">
                <a:latin typeface="+mj-lt"/>
                <a:cs typeface="Arial" pitchFamily="34" charset="0"/>
              </a:rPr>
              <a:t> dan </a:t>
            </a:r>
            <a:r>
              <a:rPr lang="en-US" sz="2100" dirty="0" err="1">
                <a:latin typeface="+mj-lt"/>
                <a:cs typeface="Arial" pitchFamily="34" charset="0"/>
              </a:rPr>
              <a:t>kelestarian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lingkungan</a:t>
            </a:r>
            <a:r>
              <a:rPr lang="en-US" sz="2100" dirty="0">
                <a:latin typeface="+mj-lt"/>
                <a:cs typeface="Arial" pitchFamily="34" charset="0"/>
              </a:rPr>
              <a:t>, dan/atau tidak </a:t>
            </a:r>
            <a:r>
              <a:rPr lang="en-US" sz="2100" dirty="0" err="1">
                <a:latin typeface="+mj-lt"/>
                <a:cs typeface="Arial" pitchFamily="34" charset="0"/>
              </a:rPr>
              <a:t>berlabel</a:t>
            </a:r>
            <a:r>
              <a:rPr lang="en-US" sz="2100" dirty="0">
                <a:latin typeface="+mj-lt"/>
                <a:cs typeface="Arial" pitchFamily="34" charset="0"/>
              </a:rPr>
              <a:t>.</a:t>
            </a:r>
          </a:p>
          <a:p>
            <a:pPr algn="ctr"/>
            <a:endParaRPr lang="en-US" sz="2100" dirty="0">
              <a:latin typeface="+mj-lt"/>
              <a:cs typeface="Arial" pitchFamily="34" charset="0"/>
            </a:endParaRPr>
          </a:p>
          <a:p>
            <a:pPr algn="ctr"/>
            <a:r>
              <a:rPr lang="en-US" sz="2100" dirty="0">
                <a:latin typeface="+mj-lt"/>
                <a:cs typeface="Arial" pitchFamily="34" charset="0"/>
              </a:rPr>
              <a:t>Pestisida yang </a:t>
            </a:r>
            <a:r>
              <a:rPr lang="en-US" sz="2100" dirty="0" err="1">
                <a:latin typeface="+mj-lt"/>
                <a:cs typeface="Arial" pitchFamily="34" charset="0"/>
              </a:rPr>
              <a:t>dilarang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peredarannya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wajib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dimusnahkan</a:t>
            </a:r>
            <a:r>
              <a:rPr lang="en-US" sz="2100" dirty="0">
                <a:latin typeface="+mj-lt"/>
                <a:cs typeface="Arial" pitchFamily="34" charset="0"/>
              </a:rPr>
              <a:t> ole </a:t>
            </a:r>
            <a:r>
              <a:rPr lang="en-US" sz="2100" dirty="0" err="1">
                <a:latin typeface="+mj-lt"/>
                <a:cs typeface="Arial" pitchFamily="34" charset="0"/>
              </a:rPr>
              <a:t>Setiap</a:t>
            </a:r>
            <a:r>
              <a:rPr lang="en-US" sz="2100" dirty="0">
                <a:latin typeface="+mj-lt"/>
                <a:cs typeface="Arial" pitchFamily="34" charset="0"/>
              </a:rPr>
              <a:t> Orang yang </a:t>
            </a:r>
            <a:r>
              <a:rPr lang="en-US" sz="2100" dirty="0" err="1">
                <a:latin typeface="+mj-lt"/>
                <a:cs typeface="Arial" pitchFamily="34" charset="0"/>
              </a:rPr>
              <a:t>menguasai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pestisida</a:t>
            </a:r>
            <a:endParaRPr lang="en-US" sz="2100" dirty="0">
              <a:latin typeface="+mj-lt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990F51-76C0-EFF5-6F40-815AB6CE1031}"/>
              </a:ext>
            </a:extLst>
          </p:cNvPr>
          <p:cNvSpPr txBox="1"/>
          <p:nvPr/>
        </p:nvSpPr>
        <p:spPr>
          <a:xfrm>
            <a:off x="467547" y="3703044"/>
            <a:ext cx="8208911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PERATURAN PEMERINTAH NO 7 TAHUN 1973 </a:t>
            </a:r>
            <a:r>
              <a:rPr lang="es-E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Tentang</a:t>
            </a:r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  PENGAWASAN ATAS PEREDARAN, PENYIMPANAN DAN PENGGUNAAN PESTISIDA, </a:t>
            </a:r>
            <a:r>
              <a:rPr lang="es-E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menyebutkan</a:t>
            </a:r>
            <a:endParaRPr lang="es-ES" sz="2400" b="1" dirty="0">
              <a:solidFill>
                <a:schemeClr val="tx2">
                  <a:lumMod val="60000"/>
                  <a:lumOff val="4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AFA4D6-35E3-A898-1C6E-8D586EC11678}"/>
              </a:ext>
            </a:extLst>
          </p:cNvPr>
          <p:cNvSpPr txBox="1"/>
          <p:nvPr/>
        </p:nvSpPr>
        <p:spPr>
          <a:xfrm>
            <a:off x="467544" y="4950986"/>
            <a:ext cx="82089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+mj-lt"/>
                <a:cs typeface="Arial" pitchFamily="34" charset="0"/>
              </a:rPr>
              <a:t>Pestisida yang boleh </a:t>
            </a:r>
            <a:r>
              <a:rPr lang="en-US" sz="2100" dirty="0" err="1">
                <a:latin typeface="+mj-lt"/>
                <a:cs typeface="Arial" pitchFamily="34" charset="0"/>
              </a:rPr>
              <a:t>diedarkan</a:t>
            </a:r>
            <a:r>
              <a:rPr lang="en-US" sz="2100" dirty="0">
                <a:latin typeface="+mj-lt"/>
                <a:cs typeface="Arial" pitchFamily="34" charset="0"/>
              </a:rPr>
              <a:t>, </a:t>
            </a:r>
            <a:r>
              <a:rPr lang="en-US" sz="2100" dirty="0" err="1">
                <a:latin typeface="+mj-lt"/>
                <a:cs typeface="Arial" pitchFamily="34" charset="0"/>
              </a:rPr>
              <a:t>disimpan</a:t>
            </a:r>
            <a:r>
              <a:rPr lang="en-US" sz="2100" dirty="0">
                <a:latin typeface="+mj-lt"/>
                <a:cs typeface="Arial" pitchFamily="34" charset="0"/>
              </a:rPr>
              <a:t> dan </a:t>
            </a:r>
            <a:r>
              <a:rPr lang="en-US" sz="2100" dirty="0" err="1">
                <a:latin typeface="+mj-lt"/>
                <a:cs typeface="Arial" pitchFamily="34" charset="0"/>
              </a:rPr>
              <a:t>digunakan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adalah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pestisida</a:t>
            </a:r>
            <a:r>
              <a:rPr lang="en-US" sz="2100" dirty="0">
                <a:latin typeface="+mj-lt"/>
                <a:cs typeface="Arial" pitchFamily="34" charset="0"/>
              </a:rPr>
              <a:t> yang </a:t>
            </a:r>
            <a:r>
              <a:rPr lang="en-US" sz="2100" dirty="0" err="1">
                <a:latin typeface="+mj-lt"/>
                <a:cs typeface="Arial" pitchFamily="34" charset="0"/>
              </a:rPr>
              <a:t>terdaftar</a:t>
            </a:r>
            <a:r>
              <a:rPr lang="en-US" sz="2100" dirty="0">
                <a:latin typeface="+mj-lt"/>
                <a:cs typeface="Arial" pitchFamily="34" charset="0"/>
              </a:rPr>
              <a:t> dan atau </a:t>
            </a:r>
            <a:r>
              <a:rPr lang="en-US" sz="2100" dirty="0" err="1">
                <a:latin typeface="+mj-lt"/>
                <a:cs typeface="Arial" pitchFamily="34" charset="0"/>
              </a:rPr>
              <a:t>didizinkan</a:t>
            </a:r>
            <a:r>
              <a:rPr lang="en-US" sz="2100" dirty="0">
                <a:latin typeface="+mj-lt"/>
                <a:cs typeface="Arial" pitchFamily="34" charset="0"/>
              </a:rPr>
              <a:t> oleh Menteri Pertanian</a:t>
            </a:r>
          </a:p>
        </p:txBody>
      </p:sp>
    </p:spTree>
    <p:extLst>
      <p:ext uri="{BB962C8B-B14F-4D97-AF65-F5344CB8AC3E}">
        <p14:creationId xmlns:p14="http://schemas.microsoft.com/office/powerpoint/2010/main" val="922948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0423E-5782-2425-7D53-5B9492419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7A1D66-AC29-3CF8-6410-4EC4F0AEA2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Classification: PUBLIC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3A4470-721A-A83F-B6A2-458C66CB1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5" y="404664"/>
            <a:ext cx="8208910" cy="70609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PERMENTAN NOMOR 43 TAHUN 2019 TENTANG </a:t>
            </a:r>
            <a:b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PENDAFTARAN PESTISIDA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9C688B-D8EB-A29F-7E16-C47D01E44E6D}"/>
              </a:ext>
            </a:extLst>
          </p:cNvPr>
          <p:cNvSpPr txBox="1"/>
          <p:nvPr/>
        </p:nvSpPr>
        <p:spPr>
          <a:xfrm>
            <a:off x="467546" y="1179911"/>
            <a:ext cx="82089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+mj-lt"/>
                <a:cs typeface="Arial" pitchFamily="34" charset="0"/>
              </a:rPr>
              <a:t>Pasal 12 </a:t>
            </a:r>
          </a:p>
          <a:p>
            <a:r>
              <a:rPr lang="en-US" sz="2100" dirty="0" err="1">
                <a:latin typeface="+mj-lt"/>
                <a:cs typeface="Arial" pitchFamily="34" charset="0"/>
              </a:rPr>
              <a:t>Berdasarkan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lingkup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penggunaan</a:t>
            </a:r>
            <a:r>
              <a:rPr lang="en-US" sz="2100" dirty="0">
                <a:latin typeface="+mj-lt"/>
                <a:cs typeface="Arial" pitchFamily="34" charset="0"/>
              </a:rPr>
              <a:t>, </a:t>
            </a:r>
            <a:r>
              <a:rPr lang="en-US" sz="2100" dirty="0" err="1">
                <a:latin typeface="+mj-lt"/>
                <a:cs typeface="Arial" pitchFamily="34" charset="0"/>
              </a:rPr>
              <a:t>pestisida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diklasifikasikan</a:t>
            </a:r>
            <a:r>
              <a:rPr lang="en-US" sz="2100" dirty="0">
                <a:latin typeface="+mj-lt"/>
                <a:cs typeface="Arial" pitchFamily="34" charset="0"/>
              </a:rPr>
              <a:t> ke </a:t>
            </a:r>
            <a:r>
              <a:rPr lang="en-US" sz="2100" dirty="0" err="1">
                <a:latin typeface="+mj-lt"/>
                <a:cs typeface="Arial" pitchFamily="34" charset="0"/>
              </a:rPr>
              <a:t>dalam</a:t>
            </a:r>
            <a:r>
              <a:rPr lang="en-US" sz="2100" dirty="0">
                <a:latin typeface="+mj-lt"/>
                <a:cs typeface="Arial" pitchFamily="34" charset="0"/>
              </a:rPr>
              <a:t>: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100" dirty="0">
                <a:latin typeface="+mj-lt"/>
                <a:cs typeface="Arial" pitchFamily="34" charset="0"/>
              </a:rPr>
              <a:t>Pestisida </a:t>
            </a:r>
            <a:r>
              <a:rPr lang="en-US" sz="2100" dirty="0" err="1">
                <a:latin typeface="+mj-lt"/>
                <a:cs typeface="Arial" pitchFamily="34" charset="0"/>
              </a:rPr>
              <a:t>terbatas</a:t>
            </a:r>
            <a:endParaRPr lang="en-US" sz="2100" dirty="0">
              <a:latin typeface="+mj-lt"/>
              <a:cs typeface="Arial" pitchFamily="34" charset="0"/>
            </a:endParaRPr>
          </a:p>
          <a:p>
            <a:pPr marL="457200" indent="-457200">
              <a:buFont typeface="+mj-lt"/>
              <a:buAutoNum type="alphaLcPeriod"/>
            </a:pPr>
            <a:r>
              <a:rPr lang="en-US" sz="2100" dirty="0">
                <a:latin typeface="+mj-lt"/>
                <a:cs typeface="Arial" pitchFamily="34" charset="0"/>
              </a:rPr>
              <a:t>Pestisida </a:t>
            </a:r>
            <a:r>
              <a:rPr lang="en-US" sz="2100" dirty="0" err="1">
                <a:latin typeface="+mj-lt"/>
                <a:cs typeface="Arial" pitchFamily="34" charset="0"/>
              </a:rPr>
              <a:t>untuk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penggunaan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umum</a:t>
            </a:r>
            <a:endParaRPr lang="en-US" sz="2100" dirty="0">
              <a:latin typeface="+mj-lt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7ECE21-95D8-5453-5644-4694B1FBEBE0}"/>
              </a:ext>
            </a:extLst>
          </p:cNvPr>
          <p:cNvSpPr txBox="1"/>
          <p:nvPr/>
        </p:nvSpPr>
        <p:spPr>
          <a:xfrm>
            <a:off x="467546" y="2780930"/>
            <a:ext cx="820891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PESTISIDA TERBATAS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420829-3E6F-6F98-D1DB-7A3B797F36CD}"/>
              </a:ext>
            </a:extLst>
          </p:cNvPr>
          <p:cNvSpPr txBox="1"/>
          <p:nvPr/>
        </p:nvSpPr>
        <p:spPr>
          <a:xfrm>
            <a:off x="467546" y="3284986"/>
            <a:ext cx="8208911" cy="347787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2000" b="1" dirty="0" err="1">
                <a:latin typeface="+mj-lt"/>
                <a:cs typeface="Arial" pitchFamily="34" charset="0"/>
              </a:rPr>
              <a:t>Herbisida</a:t>
            </a:r>
            <a:r>
              <a:rPr lang="en-US" sz="2000" b="1" dirty="0">
                <a:latin typeface="+mj-lt"/>
                <a:cs typeface="Arial" pitchFamily="34" charset="0"/>
              </a:rPr>
              <a:t> :</a:t>
            </a:r>
          </a:p>
          <a:p>
            <a:r>
              <a:rPr lang="en-US" sz="2000" dirty="0" err="1">
                <a:highlight>
                  <a:srgbClr val="FFFF00"/>
                </a:highlight>
                <a:latin typeface="+mj-lt"/>
                <a:cs typeface="Arial" pitchFamily="34" charset="0"/>
              </a:rPr>
              <a:t>Parakuat</a:t>
            </a:r>
            <a:r>
              <a:rPr lang="en-US" sz="2000" dirty="0">
                <a:highlight>
                  <a:srgbClr val="FFFF00"/>
                </a:highlight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highlight>
                  <a:srgbClr val="FFFF00"/>
                </a:highlight>
                <a:latin typeface="+mj-lt"/>
                <a:cs typeface="Arial" pitchFamily="34" charset="0"/>
              </a:rPr>
              <a:t>diklorida</a:t>
            </a:r>
            <a:r>
              <a:rPr lang="en-US" sz="2000" dirty="0">
                <a:highlight>
                  <a:srgbClr val="FFFF00"/>
                </a:highlight>
                <a:latin typeface="+mj-lt"/>
                <a:cs typeface="Arial" pitchFamily="34" charset="0"/>
              </a:rPr>
              <a:t> </a:t>
            </a:r>
          </a:p>
          <a:p>
            <a:endParaRPr lang="en-US" sz="2000" b="1" dirty="0">
              <a:latin typeface="+mj-lt"/>
              <a:cs typeface="Arial" pitchFamily="34" charset="0"/>
            </a:endParaRPr>
          </a:p>
          <a:p>
            <a:endParaRPr lang="en-US" sz="2000" b="1" dirty="0">
              <a:latin typeface="+mj-lt"/>
              <a:cs typeface="Arial" pitchFamily="34" charset="0"/>
            </a:endParaRPr>
          </a:p>
          <a:p>
            <a:endParaRPr lang="en-US" sz="2000" b="1" dirty="0">
              <a:latin typeface="+mj-lt"/>
              <a:cs typeface="Arial" pitchFamily="34" charset="0"/>
            </a:endParaRPr>
          </a:p>
          <a:p>
            <a:endParaRPr lang="en-US" sz="2000" b="1" dirty="0">
              <a:latin typeface="+mj-lt"/>
              <a:cs typeface="Arial" pitchFamily="34" charset="0"/>
            </a:endParaRPr>
          </a:p>
          <a:p>
            <a:endParaRPr lang="en-US" sz="2000" b="1" dirty="0">
              <a:latin typeface="+mj-lt"/>
              <a:cs typeface="Arial" pitchFamily="34" charset="0"/>
            </a:endParaRPr>
          </a:p>
          <a:p>
            <a:endParaRPr lang="en-US" sz="2000" b="1" dirty="0">
              <a:latin typeface="+mj-lt"/>
              <a:cs typeface="Arial" pitchFamily="34" charset="0"/>
            </a:endParaRPr>
          </a:p>
          <a:p>
            <a:endParaRPr lang="en-US" sz="2000" b="1" dirty="0">
              <a:latin typeface="+mj-lt"/>
              <a:cs typeface="Arial" pitchFamily="34" charset="0"/>
            </a:endParaRPr>
          </a:p>
          <a:p>
            <a:endParaRPr lang="en-US" sz="2000" b="1" dirty="0">
              <a:latin typeface="+mj-lt"/>
              <a:cs typeface="Arial" pitchFamily="34" charset="0"/>
            </a:endParaRPr>
          </a:p>
          <a:p>
            <a:endParaRPr lang="en-US" sz="2000" b="1" dirty="0">
              <a:latin typeface="+mj-lt"/>
              <a:cs typeface="Arial" pitchFamily="34" charset="0"/>
            </a:endParaRPr>
          </a:p>
          <a:p>
            <a:r>
              <a:rPr lang="en-US" sz="2000" b="1" dirty="0">
                <a:latin typeface="+mj-lt"/>
                <a:cs typeface="Arial" pitchFamily="34" charset="0"/>
              </a:rPr>
              <a:t>Hama Gudang :</a:t>
            </a:r>
          </a:p>
          <a:p>
            <a:r>
              <a:rPr lang="en-US" sz="2000" dirty="0" err="1">
                <a:latin typeface="+mj-lt"/>
                <a:cs typeface="Arial" pitchFamily="34" charset="0"/>
              </a:rPr>
              <a:t>Aluminium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fosfida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</a:p>
          <a:p>
            <a:r>
              <a:rPr lang="en-US" sz="2000" dirty="0">
                <a:latin typeface="+mj-lt"/>
                <a:cs typeface="Arial" pitchFamily="34" charset="0"/>
              </a:rPr>
              <a:t>Magnesium </a:t>
            </a:r>
            <a:r>
              <a:rPr lang="en-US" sz="2000" dirty="0" err="1">
                <a:latin typeface="+mj-lt"/>
                <a:cs typeface="Arial" pitchFamily="34" charset="0"/>
              </a:rPr>
              <a:t>fosfida</a:t>
            </a:r>
            <a:endParaRPr lang="en-US" sz="2000" dirty="0">
              <a:latin typeface="+mj-lt"/>
              <a:cs typeface="Arial" pitchFamily="34" charset="0"/>
            </a:endParaRPr>
          </a:p>
          <a:p>
            <a:r>
              <a:rPr lang="en-US" sz="2000" dirty="0" err="1">
                <a:latin typeface="+mj-lt"/>
                <a:cs typeface="Arial" pitchFamily="34" charset="0"/>
              </a:rPr>
              <a:t>Sulfuril</a:t>
            </a:r>
            <a:r>
              <a:rPr lang="en-US" sz="2000" dirty="0">
                <a:latin typeface="+mj-lt"/>
                <a:cs typeface="Arial" pitchFamily="34" charset="0"/>
              </a:rPr>
              <a:t> fluoride</a:t>
            </a:r>
          </a:p>
          <a:p>
            <a:r>
              <a:rPr lang="en-US" sz="2000" dirty="0" err="1">
                <a:latin typeface="+mj-lt"/>
                <a:cs typeface="Arial" pitchFamily="34" charset="0"/>
              </a:rPr>
              <a:t>Metil</a:t>
            </a:r>
            <a:r>
              <a:rPr lang="en-US" sz="2000" dirty="0">
                <a:latin typeface="+mj-lt"/>
                <a:cs typeface="Arial" pitchFamily="34" charset="0"/>
              </a:rPr>
              <a:t> bromide</a:t>
            </a:r>
          </a:p>
          <a:p>
            <a:r>
              <a:rPr lang="en-US" sz="2000" dirty="0">
                <a:latin typeface="+mj-lt"/>
                <a:cs typeface="Arial" pitchFamily="34" charset="0"/>
              </a:rPr>
              <a:t>Seng </a:t>
            </a:r>
            <a:r>
              <a:rPr lang="en-US" sz="2000" dirty="0" err="1">
                <a:latin typeface="+mj-lt"/>
                <a:cs typeface="Arial" pitchFamily="34" charset="0"/>
              </a:rPr>
              <a:t>fosfida</a:t>
            </a:r>
            <a:endParaRPr lang="en-US" sz="2000" dirty="0">
              <a:latin typeface="+mj-lt"/>
              <a:cs typeface="Arial" pitchFamily="34" charset="0"/>
            </a:endParaRPr>
          </a:p>
          <a:p>
            <a:r>
              <a:rPr lang="en-US" sz="2000" dirty="0" err="1">
                <a:latin typeface="+mj-lt"/>
                <a:cs typeface="Arial" pitchFamily="34" charset="0"/>
              </a:rPr>
              <a:t>Dikuat</a:t>
            </a:r>
            <a:r>
              <a:rPr lang="en-US" sz="2000" dirty="0">
                <a:latin typeface="+mj-lt"/>
                <a:cs typeface="Arial" pitchFamily="34" charset="0"/>
              </a:rPr>
              <a:t> dibromide</a:t>
            </a:r>
          </a:p>
          <a:p>
            <a:r>
              <a:rPr lang="en-US" sz="2000" dirty="0" err="1">
                <a:latin typeface="+mj-lt"/>
                <a:cs typeface="Arial" pitchFamily="34" charset="0"/>
              </a:rPr>
              <a:t>Etil</a:t>
            </a:r>
            <a:r>
              <a:rPr lang="en-US" sz="2000" dirty="0">
                <a:latin typeface="+mj-lt"/>
                <a:cs typeface="Arial" pitchFamily="34" charset="0"/>
              </a:rPr>
              <a:t> Format</a:t>
            </a:r>
          </a:p>
          <a:p>
            <a:r>
              <a:rPr lang="en-US" sz="2000" dirty="0" err="1">
                <a:latin typeface="+mj-lt"/>
                <a:cs typeface="Arial" pitchFamily="34" charset="0"/>
              </a:rPr>
              <a:t>Fosfin</a:t>
            </a:r>
            <a:endParaRPr lang="en-US" sz="2000" dirty="0"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359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F0DAB-703A-310D-FA6C-9F7607141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45B2A3-6FE6-EA24-544D-AEAD645654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Classification: PUBLIC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EF8713-7FFC-2DBD-6652-F34B41083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5" y="404666"/>
            <a:ext cx="8208910" cy="559221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PENGERTIAN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BDF3CB-7996-D6B9-F748-B1064791A80A}"/>
              </a:ext>
            </a:extLst>
          </p:cNvPr>
          <p:cNvSpPr txBox="1"/>
          <p:nvPr/>
        </p:nvSpPr>
        <p:spPr>
          <a:xfrm>
            <a:off x="467544" y="1196754"/>
            <a:ext cx="3960438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PESTISIDA TERBATAS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4BD06A-800A-CC4D-262B-E2096C41097F}"/>
              </a:ext>
            </a:extLst>
          </p:cNvPr>
          <p:cNvSpPr txBox="1"/>
          <p:nvPr/>
        </p:nvSpPr>
        <p:spPr>
          <a:xfrm>
            <a:off x="467544" y="1724323"/>
            <a:ext cx="39604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Arial" pitchFamily="34" charset="0"/>
              </a:rPr>
              <a:t>Pestisida yang </a:t>
            </a:r>
            <a:r>
              <a:rPr lang="en-US" sz="2000" dirty="0" err="1">
                <a:latin typeface="+mj-lt"/>
                <a:cs typeface="Arial" pitchFamily="34" charset="0"/>
              </a:rPr>
              <a:t>dalam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penggunaannya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memerlukan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persyaratan</a:t>
            </a:r>
            <a:r>
              <a:rPr lang="en-US" sz="2000" dirty="0">
                <a:latin typeface="+mj-lt"/>
                <a:cs typeface="Arial" pitchFamily="34" charset="0"/>
              </a:rPr>
              <a:t> dan </a:t>
            </a:r>
            <a:r>
              <a:rPr lang="en-US" sz="2000" dirty="0" err="1">
                <a:latin typeface="+mj-lt"/>
                <a:cs typeface="Arial" pitchFamily="34" charset="0"/>
              </a:rPr>
              <a:t>alat-alat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pengamanan</a:t>
            </a:r>
            <a:r>
              <a:rPr lang="en-US" sz="2000" dirty="0">
                <a:latin typeface="+mj-lt"/>
                <a:cs typeface="Arial" pitchFamily="34" charset="0"/>
              </a:rPr>
              <a:t> </a:t>
            </a:r>
            <a:r>
              <a:rPr lang="en-US" sz="2000" dirty="0" err="1">
                <a:latin typeface="+mj-lt"/>
                <a:cs typeface="Arial" pitchFamily="34" charset="0"/>
              </a:rPr>
              <a:t>khusus</a:t>
            </a:r>
            <a:r>
              <a:rPr lang="en-US" sz="2000" dirty="0">
                <a:latin typeface="+mj-lt"/>
                <a:cs typeface="Arial" pitchFamily="34" charset="0"/>
              </a:rPr>
              <a:t> di </a:t>
            </a:r>
            <a:r>
              <a:rPr lang="en-US" sz="2000" dirty="0" err="1">
                <a:latin typeface="+mj-lt"/>
                <a:cs typeface="Arial" pitchFamily="34" charset="0"/>
              </a:rPr>
              <a:t>luar</a:t>
            </a:r>
            <a:r>
              <a:rPr lang="en-US" sz="2000" dirty="0">
                <a:latin typeface="+mj-lt"/>
                <a:cs typeface="Arial" pitchFamily="34" charset="0"/>
              </a:rPr>
              <a:t> yang </a:t>
            </a:r>
            <a:r>
              <a:rPr lang="en-US" sz="2000" dirty="0" err="1">
                <a:latin typeface="+mj-lt"/>
                <a:cs typeface="Arial" pitchFamily="34" charset="0"/>
              </a:rPr>
              <a:t>tertera</a:t>
            </a:r>
            <a:r>
              <a:rPr lang="en-US" sz="2000" dirty="0">
                <a:latin typeface="+mj-lt"/>
                <a:cs typeface="Arial" pitchFamily="34" charset="0"/>
              </a:rPr>
              <a:t> pada label.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E2A8CE-F90F-C6F4-5004-C7A1D3718ADF}"/>
              </a:ext>
            </a:extLst>
          </p:cNvPr>
          <p:cNvSpPr txBox="1"/>
          <p:nvPr/>
        </p:nvSpPr>
        <p:spPr>
          <a:xfrm>
            <a:off x="4716018" y="1196754"/>
            <a:ext cx="3960439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cs typeface="Arial" pitchFamily="34" charset="0"/>
              </a:rPr>
              <a:t>PESTISIDA UMUM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10306F-8D70-B1E5-8B6B-92D82808CD5A}"/>
              </a:ext>
            </a:extLst>
          </p:cNvPr>
          <p:cNvSpPr txBox="1"/>
          <p:nvPr/>
        </p:nvSpPr>
        <p:spPr>
          <a:xfrm>
            <a:off x="4716018" y="1724323"/>
            <a:ext cx="39604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cs typeface="Arial" pitchFamily="34" charset="0"/>
              </a:rPr>
              <a:t>Pestisida yang </a:t>
            </a:r>
            <a:r>
              <a:rPr lang="en-US" sz="2000" dirty="0" err="1">
                <a:cs typeface="Arial" pitchFamily="34" charset="0"/>
              </a:rPr>
              <a:t>dalam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penggunaan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secara</a:t>
            </a:r>
            <a:r>
              <a:rPr lang="en-US" sz="2000" dirty="0">
                <a:cs typeface="Arial" pitchFamily="34" charset="0"/>
              </a:rPr>
              <a:t> normal tidak </a:t>
            </a:r>
            <a:r>
              <a:rPr lang="en-US" sz="2000" dirty="0" err="1">
                <a:cs typeface="Arial" pitchFamily="34" charset="0"/>
              </a:rPr>
              <a:t>memerlukan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persyaratan</a:t>
            </a:r>
            <a:r>
              <a:rPr lang="en-US" sz="2000" dirty="0">
                <a:cs typeface="Arial" pitchFamily="34" charset="0"/>
              </a:rPr>
              <a:t> dan </a:t>
            </a:r>
            <a:r>
              <a:rPr lang="en-US" sz="2000" dirty="0" err="1">
                <a:cs typeface="Arial" pitchFamily="34" charset="0"/>
              </a:rPr>
              <a:t>alat-alat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pengamanan</a:t>
            </a:r>
            <a:r>
              <a:rPr lang="en-US" sz="2000" dirty="0">
                <a:cs typeface="Arial" pitchFamily="34" charset="0"/>
              </a:rPr>
              <a:t> </a:t>
            </a:r>
            <a:r>
              <a:rPr lang="en-US" sz="2000" dirty="0" err="1">
                <a:cs typeface="Arial" pitchFamily="34" charset="0"/>
              </a:rPr>
              <a:t>khusus</a:t>
            </a:r>
            <a:r>
              <a:rPr lang="en-US" sz="2000" dirty="0">
                <a:cs typeface="Arial" pitchFamily="34" charset="0"/>
              </a:rPr>
              <a:t> di </a:t>
            </a:r>
            <a:r>
              <a:rPr lang="en-US" sz="2000" dirty="0" err="1">
                <a:cs typeface="Arial" pitchFamily="34" charset="0"/>
              </a:rPr>
              <a:t>luar</a:t>
            </a:r>
            <a:r>
              <a:rPr lang="en-US" sz="2000" dirty="0">
                <a:cs typeface="Arial" pitchFamily="34" charset="0"/>
              </a:rPr>
              <a:t> yang </a:t>
            </a:r>
            <a:r>
              <a:rPr lang="en-US" sz="2000" dirty="0" err="1">
                <a:cs typeface="Arial" pitchFamily="34" charset="0"/>
              </a:rPr>
              <a:t>tertera</a:t>
            </a:r>
            <a:r>
              <a:rPr lang="en-US" sz="2000" dirty="0">
                <a:cs typeface="Arial" pitchFamily="34" charset="0"/>
              </a:rPr>
              <a:t> pada label.</a:t>
            </a:r>
          </a:p>
        </p:txBody>
      </p:sp>
    </p:spTree>
    <p:extLst>
      <p:ext uri="{BB962C8B-B14F-4D97-AF65-F5344CB8AC3E}">
        <p14:creationId xmlns:p14="http://schemas.microsoft.com/office/powerpoint/2010/main" val="2105854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" grpId="0"/>
      <p:bldP spid="6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AAD9C-91D0-5411-8B41-925AA43B1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18978D-0376-3DD8-A3EB-250C27E27C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Classification: PUBLIC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CEA36D5-4E8E-2704-C999-9552E0117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5" y="404664"/>
            <a:ext cx="8208910" cy="70609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PESTISIDA TERBATAS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1EB152-BB8C-8E7C-6710-1B7E7D968440}"/>
              </a:ext>
            </a:extLst>
          </p:cNvPr>
          <p:cNvSpPr txBox="1"/>
          <p:nvPr/>
        </p:nvSpPr>
        <p:spPr>
          <a:xfrm>
            <a:off x="467546" y="1196752"/>
            <a:ext cx="82089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+mj-lt"/>
                <a:cs typeface="Arial" pitchFamily="34" charset="0"/>
              </a:rPr>
              <a:t>Pasal 93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100" dirty="0" err="1">
                <a:latin typeface="+mj-lt"/>
                <a:cs typeface="Arial" pitchFamily="34" charset="0"/>
              </a:rPr>
              <a:t>Setiap</a:t>
            </a:r>
            <a:r>
              <a:rPr lang="en-US" sz="2100" dirty="0">
                <a:latin typeface="+mj-lt"/>
                <a:cs typeface="Arial" pitchFamily="34" charset="0"/>
              </a:rPr>
              <a:t> orang yang </a:t>
            </a:r>
            <a:r>
              <a:rPr lang="en-US" sz="2100" dirty="0" err="1">
                <a:latin typeface="+mj-lt"/>
                <a:cs typeface="Arial" pitchFamily="34" charset="0"/>
              </a:rPr>
              <a:t>mengunakan</a:t>
            </a:r>
            <a:r>
              <a:rPr lang="en-US" sz="2100" dirty="0">
                <a:latin typeface="+mj-lt"/>
                <a:cs typeface="Arial" pitchFamily="34" charset="0"/>
              </a:rPr>
              <a:t> Pestisida </a:t>
            </a:r>
            <a:r>
              <a:rPr lang="en-US" sz="2100" dirty="0" err="1">
                <a:latin typeface="+mj-lt"/>
                <a:cs typeface="Arial" pitchFamily="34" charset="0"/>
              </a:rPr>
              <a:t>Terbatas</a:t>
            </a:r>
            <a:r>
              <a:rPr lang="en-US" sz="2100" dirty="0">
                <a:latin typeface="+mj-lt"/>
                <a:cs typeface="Arial" pitchFamily="34" charset="0"/>
              </a:rPr>
              <a:t> , </a:t>
            </a:r>
            <a:r>
              <a:rPr lang="en-US" sz="2100" dirty="0" err="1">
                <a:latin typeface="+mj-lt"/>
                <a:cs typeface="Arial" pitchFamily="34" charset="0"/>
              </a:rPr>
              <a:t>wajib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mengikuti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pelatihan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pengunaaan</a:t>
            </a:r>
            <a:r>
              <a:rPr lang="en-US" sz="2100" dirty="0">
                <a:latin typeface="+mj-lt"/>
                <a:cs typeface="Arial" pitchFamily="34" charset="0"/>
              </a:rPr>
              <a:t> Pestisida </a:t>
            </a:r>
            <a:r>
              <a:rPr lang="en-US" sz="2100" dirty="0" err="1">
                <a:latin typeface="+mj-lt"/>
                <a:cs typeface="Arial" pitchFamily="34" charset="0"/>
              </a:rPr>
              <a:t>Terbatas</a:t>
            </a:r>
            <a:r>
              <a:rPr lang="en-US" sz="2100" dirty="0">
                <a:latin typeface="+mj-lt"/>
                <a:cs typeface="Arial" pitchFamily="34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100" dirty="0" err="1">
                <a:latin typeface="+mj-lt"/>
                <a:cs typeface="Arial" pitchFamily="34" charset="0"/>
              </a:rPr>
              <a:t>Pelatihan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penggunaan</a:t>
            </a:r>
            <a:r>
              <a:rPr lang="en-US" sz="2100" dirty="0">
                <a:latin typeface="+mj-lt"/>
                <a:cs typeface="Arial" pitchFamily="34" charset="0"/>
              </a:rPr>
              <a:t> Pestisida </a:t>
            </a:r>
            <a:r>
              <a:rPr lang="en-US" sz="2100" dirty="0" err="1">
                <a:latin typeface="+mj-lt"/>
                <a:cs typeface="Arial" pitchFamily="34" charset="0"/>
              </a:rPr>
              <a:t>Terbatas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dilakukan</a:t>
            </a:r>
            <a:r>
              <a:rPr lang="en-US" sz="2100" dirty="0">
                <a:latin typeface="+mj-lt"/>
                <a:cs typeface="Arial" pitchFamily="34" charset="0"/>
              </a:rPr>
              <a:t> oleh </a:t>
            </a:r>
            <a:r>
              <a:rPr lang="en-US" sz="2100" dirty="0" err="1">
                <a:latin typeface="+mj-lt"/>
                <a:cs typeface="Arial" pitchFamily="34" charset="0"/>
              </a:rPr>
              <a:t>pemegang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nomor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pendaftaran</a:t>
            </a:r>
            <a:r>
              <a:rPr lang="en-US" sz="2100" dirty="0">
                <a:latin typeface="+mj-lt"/>
                <a:cs typeface="Arial" pitchFamily="34" charset="0"/>
              </a:rPr>
              <a:t> dan izin </a:t>
            </a:r>
            <a:r>
              <a:rPr lang="en-US" sz="2100" dirty="0" err="1">
                <a:latin typeface="+mj-lt"/>
                <a:cs typeface="Arial" pitchFamily="34" charset="0"/>
              </a:rPr>
              <a:t>tetap</a:t>
            </a:r>
            <a:r>
              <a:rPr lang="en-US" sz="2100" dirty="0">
                <a:latin typeface="+mj-lt"/>
                <a:cs typeface="Arial" pitchFamily="34" charset="0"/>
              </a:rPr>
              <a:t> Pestisida.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100" dirty="0" err="1">
                <a:latin typeface="+mj-lt"/>
                <a:cs typeface="Arial" pitchFamily="34" charset="0"/>
              </a:rPr>
              <a:t>Pelatihan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pengguna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pestisida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terbatas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dilaksanakan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dengan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berkoordinasi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dengan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dinas</a:t>
            </a:r>
            <a:r>
              <a:rPr lang="en-US" sz="2100" dirty="0">
                <a:latin typeface="+mj-lt"/>
                <a:cs typeface="Arial" pitchFamily="34" charset="0"/>
              </a:rPr>
              <a:t> yang </a:t>
            </a:r>
            <a:r>
              <a:rPr lang="en-US" sz="2100" dirty="0" err="1">
                <a:latin typeface="+mj-lt"/>
                <a:cs typeface="Arial" pitchFamily="34" charset="0"/>
              </a:rPr>
              <a:t>melaksanakan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fungsi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dibidang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pertanian</a:t>
            </a:r>
            <a:r>
              <a:rPr lang="en-US" sz="2100" dirty="0">
                <a:latin typeface="+mj-lt"/>
                <a:cs typeface="Arial" pitchFamily="34" charset="0"/>
              </a:rPr>
              <a:t> di </a:t>
            </a:r>
            <a:r>
              <a:rPr lang="en-US" sz="2100" dirty="0" err="1">
                <a:latin typeface="+mj-lt"/>
                <a:cs typeface="Arial" pitchFamily="34" charset="0"/>
              </a:rPr>
              <a:t>Kabupaten</a:t>
            </a:r>
            <a:r>
              <a:rPr lang="en-US" sz="2100" dirty="0">
                <a:latin typeface="+mj-lt"/>
                <a:cs typeface="Arial" pitchFamily="34" charset="0"/>
              </a:rPr>
              <a:t>/</a:t>
            </a:r>
            <a:r>
              <a:rPr lang="en-US" sz="2100" dirty="0" err="1">
                <a:latin typeface="+mj-lt"/>
                <a:cs typeface="Arial" pitchFamily="34" charset="0"/>
              </a:rPr>
              <a:t>kota</a:t>
            </a:r>
            <a:r>
              <a:rPr lang="en-US" sz="2100" dirty="0">
                <a:latin typeface="+mj-lt"/>
                <a:cs typeface="Arial" pitchFamily="34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100" dirty="0">
                <a:latin typeface="+mj-lt"/>
                <a:cs typeface="Arial" pitchFamily="34" charset="0"/>
              </a:rPr>
              <a:t>Dinas yang </a:t>
            </a:r>
            <a:r>
              <a:rPr lang="en-US" sz="2100" dirty="0" err="1">
                <a:latin typeface="+mj-lt"/>
                <a:cs typeface="Arial" pitchFamily="34" charset="0"/>
              </a:rPr>
              <a:t>melaksanakan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fungsi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dibidang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pertanian</a:t>
            </a:r>
            <a:r>
              <a:rPr lang="en-US" sz="2100" dirty="0">
                <a:latin typeface="+mj-lt"/>
                <a:cs typeface="Arial" pitchFamily="34" charset="0"/>
              </a:rPr>
              <a:t> di </a:t>
            </a:r>
            <a:r>
              <a:rPr lang="en-US" sz="2100" dirty="0" err="1">
                <a:latin typeface="+mj-lt"/>
                <a:cs typeface="Arial" pitchFamily="34" charset="0"/>
              </a:rPr>
              <a:t>Kabupaten</a:t>
            </a:r>
            <a:r>
              <a:rPr lang="en-US" sz="2100" dirty="0">
                <a:latin typeface="+mj-lt"/>
                <a:cs typeface="Arial" pitchFamily="34" charset="0"/>
              </a:rPr>
              <a:t>/Kota </a:t>
            </a:r>
            <a:r>
              <a:rPr lang="en-US" sz="2100" dirty="0" err="1">
                <a:latin typeface="+mj-lt"/>
                <a:cs typeface="Arial" pitchFamily="34" charset="0"/>
              </a:rPr>
              <a:t>menerbitkan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surat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keterangan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mengikuti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pelatihan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penggunaan</a:t>
            </a:r>
            <a:r>
              <a:rPr lang="en-US" sz="2100" dirty="0">
                <a:latin typeface="+mj-lt"/>
                <a:cs typeface="Arial" pitchFamily="34" charset="0"/>
              </a:rPr>
              <a:t> Pestisida </a:t>
            </a:r>
            <a:r>
              <a:rPr lang="en-US" sz="2100" dirty="0" err="1">
                <a:latin typeface="+mj-lt"/>
                <a:cs typeface="Arial" pitchFamily="34" charset="0"/>
              </a:rPr>
              <a:t>Terbatas</a:t>
            </a:r>
            <a:r>
              <a:rPr lang="en-US" sz="2100" dirty="0">
                <a:latin typeface="+mj-lt"/>
                <a:cs typeface="Arial" pitchFamily="34" charset="0"/>
              </a:rPr>
              <a:t> dan </a:t>
            </a:r>
            <a:r>
              <a:rPr lang="en-US" sz="2100" dirty="0" err="1">
                <a:latin typeface="+mj-lt"/>
                <a:cs typeface="Arial" pitchFamily="34" charset="0"/>
              </a:rPr>
              <a:t>berlaku</a:t>
            </a:r>
            <a:r>
              <a:rPr lang="en-US" sz="2100" dirty="0">
                <a:latin typeface="+mj-lt"/>
                <a:cs typeface="Arial" pitchFamily="34" charset="0"/>
              </a:rPr>
              <a:t> di </a:t>
            </a:r>
            <a:r>
              <a:rPr lang="en-US" sz="2100" dirty="0" err="1">
                <a:latin typeface="+mj-lt"/>
                <a:cs typeface="Arial" pitchFamily="34" charset="0"/>
              </a:rPr>
              <a:t>seluruh</a:t>
            </a:r>
            <a:r>
              <a:rPr lang="en-US" sz="2100" dirty="0">
                <a:latin typeface="+mj-lt"/>
                <a:cs typeface="Arial" pitchFamily="34" charset="0"/>
              </a:rPr>
              <a:t> wilayah Negara </a:t>
            </a:r>
            <a:r>
              <a:rPr lang="en-US" sz="2100" dirty="0" err="1">
                <a:latin typeface="+mj-lt"/>
                <a:cs typeface="Arial" pitchFamily="34" charset="0"/>
              </a:rPr>
              <a:t>Kesatuan</a:t>
            </a:r>
            <a:r>
              <a:rPr lang="en-US" sz="2100" dirty="0">
                <a:latin typeface="+mj-lt"/>
                <a:cs typeface="Arial" pitchFamily="34" charset="0"/>
              </a:rPr>
              <a:t> </a:t>
            </a:r>
            <a:r>
              <a:rPr lang="en-US" sz="2100" dirty="0" err="1">
                <a:latin typeface="+mj-lt"/>
                <a:cs typeface="Arial" pitchFamily="34" charset="0"/>
              </a:rPr>
              <a:t>Republik</a:t>
            </a:r>
            <a:r>
              <a:rPr lang="en-US" sz="2100" dirty="0">
                <a:latin typeface="+mj-lt"/>
                <a:cs typeface="Arial" pitchFamily="34" charset="0"/>
              </a:rPr>
              <a:t> Indonesia.</a:t>
            </a:r>
          </a:p>
        </p:txBody>
      </p:sp>
    </p:spTree>
    <p:extLst>
      <p:ext uri="{BB962C8B-B14F-4D97-AF65-F5344CB8AC3E}">
        <p14:creationId xmlns:p14="http://schemas.microsoft.com/office/powerpoint/2010/main" val="713417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7B815-A386-902F-E20D-0A2FFF113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BDB8D-A933-D371-2E6F-6F8BA53C0D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Classification: PUBLIC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A8A72D-6AE4-26A8-1614-8E619B4C7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5" y="404664"/>
            <a:ext cx="8208910" cy="70609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SANKSI HUKUM (UNDANG – UNDANG NO. 22 TAHUN 2019)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6DD6A9-0409-43DC-AF47-E15AAC9DB636}"/>
              </a:ext>
            </a:extLst>
          </p:cNvPr>
          <p:cNvSpPr txBox="1"/>
          <p:nvPr/>
        </p:nvSpPr>
        <p:spPr>
          <a:xfrm>
            <a:off x="467544" y="2644170"/>
            <a:ext cx="82089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dirty="0" err="1">
                <a:solidFill>
                  <a:srgbClr val="FF0000"/>
                </a:solidFill>
              </a:rPr>
              <a:t>Mengedarkan</a:t>
            </a:r>
            <a:r>
              <a:rPr lang="en-US" sz="2400" dirty="0">
                <a:solidFill>
                  <a:srgbClr val="FF0000"/>
                </a:solidFill>
              </a:rPr>
              <a:t> dan/atau </a:t>
            </a:r>
            <a:r>
              <a:rPr lang="en-US" sz="2400" dirty="0" err="1">
                <a:solidFill>
                  <a:srgbClr val="FF0000"/>
                </a:solidFill>
              </a:rPr>
              <a:t>menggunakan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pestisida</a:t>
            </a:r>
            <a:r>
              <a:rPr lang="en-US" sz="2400" dirty="0">
                <a:solidFill>
                  <a:srgbClr val="FF0000"/>
                </a:solidFill>
              </a:rPr>
              <a:t> yang tidak </a:t>
            </a:r>
            <a:r>
              <a:rPr lang="en-US" sz="2400" dirty="0" err="1">
                <a:solidFill>
                  <a:srgbClr val="FF0000"/>
                </a:solidFill>
              </a:rPr>
              <a:t>terdaftar</a:t>
            </a:r>
            <a:r>
              <a:rPr lang="en-US" sz="2400" dirty="0">
                <a:solidFill>
                  <a:srgbClr val="FF0000"/>
                </a:solidFill>
              </a:rPr>
              <a:t> dan/atau Pestisida yang </a:t>
            </a:r>
            <a:r>
              <a:rPr lang="en-US" sz="2400" dirty="0" err="1">
                <a:solidFill>
                  <a:srgbClr val="FF0000"/>
                </a:solidFill>
              </a:rPr>
              <a:t>dilarang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dipidana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dengan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penjara</a:t>
            </a:r>
            <a:r>
              <a:rPr lang="en-US" sz="2400" dirty="0">
                <a:solidFill>
                  <a:srgbClr val="FF0000"/>
                </a:solidFill>
              </a:rPr>
              <a:t> paling lama 7 (</a:t>
            </a:r>
            <a:r>
              <a:rPr lang="en-US" sz="2400" dirty="0" err="1">
                <a:solidFill>
                  <a:srgbClr val="FF0000"/>
                </a:solidFill>
              </a:rPr>
              <a:t>tujuh</a:t>
            </a:r>
            <a:r>
              <a:rPr lang="en-US" sz="2400" dirty="0">
                <a:solidFill>
                  <a:srgbClr val="FF0000"/>
                </a:solidFill>
              </a:rPr>
              <a:t>) </a:t>
            </a:r>
            <a:r>
              <a:rPr lang="en-US" sz="2400" dirty="0" err="1">
                <a:solidFill>
                  <a:srgbClr val="FF0000"/>
                </a:solidFill>
              </a:rPr>
              <a:t>tahun</a:t>
            </a:r>
            <a:r>
              <a:rPr lang="en-US" sz="2400" dirty="0">
                <a:solidFill>
                  <a:srgbClr val="FF0000"/>
                </a:solidFill>
              </a:rPr>
              <a:t> dan </a:t>
            </a:r>
            <a:r>
              <a:rPr lang="en-US" sz="2400" dirty="0" err="1">
                <a:solidFill>
                  <a:srgbClr val="FF0000"/>
                </a:solidFill>
              </a:rPr>
              <a:t>pidana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denda</a:t>
            </a:r>
            <a:r>
              <a:rPr lang="en-US" sz="2400" dirty="0">
                <a:solidFill>
                  <a:srgbClr val="FF0000"/>
                </a:solidFill>
              </a:rPr>
              <a:t> paling </a:t>
            </a:r>
            <a:r>
              <a:rPr lang="en-US" sz="2400" dirty="0" err="1">
                <a:solidFill>
                  <a:srgbClr val="FF0000"/>
                </a:solidFill>
              </a:rPr>
              <a:t>banyak</a:t>
            </a:r>
            <a:r>
              <a:rPr lang="en-US" sz="2400" dirty="0">
                <a:solidFill>
                  <a:srgbClr val="FF0000"/>
                </a:solidFill>
              </a:rPr>
              <a:t> Rp 5.000.000.000 (LIMA MILYAR RUPIAH)</a:t>
            </a:r>
          </a:p>
        </p:txBody>
      </p:sp>
    </p:spTree>
    <p:extLst>
      <p:ext uri="{BB962C8B-B14F-4D97-AF65-F5344CB8AC3E}">
        <p14:creationId xmlns:p14="http://schemas.microsoft.com/office/powerpoint/2010/main" val="1894475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B3F3B-2FF2-4A92-5C85-AC4EA5391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AF59B4-5549-D829-DC74-DE39F0C05C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Classification: PUBLIC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40E50B-FD71-7002-8C1C-0EFE1605F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924944"/>
            <a:ext cx="8496944" cy="706090"/>
          </a:xfrm>
        </p:spPr>
        <p:txBody>
          <a:bodyPr>
            <a:noAutofit/>
          </a:bodyPr>
          <a:lstStyle/>
          <a:p>
            <a:pPr algn="ctr"/>
            <a:r>
              <a:rPr lang="en-US" sz="6600" dirty="0"/>
              <a:t>PEMAHAMAN LABEL</a:t>
            </a:r>
          </a:p>
        </p:txBody>
      </p:sp>
    </p:spTree>
    <p:extLst>
      <p:ext uri="{BB962C8B-B14F-4D97-AF65-F5344CB8AC3E}">
        <p14:creationId xmlns:p14="http://schemas.microsoft.com/office/powerpoint/2010/main" val="1561460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6A644-5FDB-A9DF-A187-C96A60D13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03D481-6CB4-0F8F-A3A0-ECDFE04D02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Classification: PUBLIC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AB33CD-BB68-AC8A-197F-53F70D717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034680" cy="706090"/>
          </a:xfrm>
        </p:spPr>
        <p:txBody>
          <a:bodyPr/>
          <a:lstStyle/>
          <a:p>
            <a:r>
              <a:rPr lang="en-US" dirty="0"/>
              <a:t>APA ITU LABEL?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85E6F9-F5EF-00BC-0B56-A63351F0B97A}"/>
              </a:ext>
            </a:extLst>
          </p:cNvPr>
          <p:cNvSpPr txBox="1"/>
          <p:nvPr/>
        </p:nvSpPr>
        <p:spPr>
          <a:xfrm>
            <a:off x="467544" y="1124744"/>
            <a:ext cx="79928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Arial" pitchFamily="34" charset="0"/>
                <a:cs typeface="Arial" pitchFamily="34" charset="0"/>
              </a:rPr>
              <a:t>Label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tulisan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disertai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gambar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simbol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memberikan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keterangan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tentang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melekat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pada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 err="1">
                <a:latin typeface="Arial" pitchFamily="34" charset="0"/>
                <a:cs typeface="Arial" pitchFamily="34" charset="0"/>
              </a:rPr>
              <a:t>wadah</a:t>
            </a:r>
            <a:r>
              <a:rPr lang="en-US" sz="28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8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 err="1">
                <a:latin typeface="Arial" pitchFamily="34" charset="0"/>
                <a:cs typeface="Arial" pitchFamily="34" charset="0"/>
              </a:rPr>
              <a:t>pembungkus</a:t>
            </a:r>
            <a:r>
              <a:rPr lang="en-US" sz="28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i="1" dirty="0" err="1">
                <a:latin typeface="Arial" pitchFamily="34" charset="0"/>
                <a:cs typeface="Arial" pitchFamily="34" charset="0"/>
              </a:rPr>
              <a:t>pestisida</a:t>
            </a:r>
            <a:endParaRPr lang="en-US" sz="28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091F1F-769B-4FD8-77BA-78850D8A8A6C}"/>
              </a:ext>
            </a:extLst>
          </p:cNvPr>
          <p:cNvSpPr txBox="1"/>
          <p:nvPr/>
        </p:nvSpPr>
        <p:spPr>
          <a:xfrm>
            <a:off x="539552" y="3501008"/>
            <a:ext cx="2986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Apa</a:t>
            </a: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itu</a:t>
            </a: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Wadah</a:t>
            </a: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FF28C3-5E51-A022-A308-2B7BF362A88E}"/>
              </a:ext>
            </a:extLst>
          </p:cNvPr>
          <p:cNvSpPr txBox="1"/>
          <p:nvPr/>
        </p:nvSpPr>
        <p:spPr>
          <a:xfrm>
            <a:off x="539552" y="4437114"/>
            <a:ext cx="7920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Arial" pitchFamily="34" charset="0"/>
                <a:cs typeface="Arial" pitchFamily="34" charset="0"/>
              </a:rPr>
              <a:t>Wadah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tempat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terkena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langsung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untuk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penyimpanan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selama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latin typeface="Arial" pitchFamily="34" charset="0"/>
                <a:cs typeface="Arial" pitchFamily="34" charset="0"/>
              </a:rPr>
              <a:t>penanganan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528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Classification: </a:t>
            </a:r>
            <a:r>
              <a:rPr lang="id-ID" dirty="0"/>
              <a:t>PUBLIC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467600" y="3505200"/>
            <a:ext cx="914400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>
              <a:spcAft>
                <a:spcPts val="600"/>
              </a:spcAft>
            </a:pPr>
            <a:endParaRPr lang="en-US" sz="2000" dirty="0" err="1"/>
          </a:p>
        </p:txBody>
      </p:sp>
      <p:sp>
        <p:nvSpPr>
          <p:cNvPr id="2" name="AutoShape 2" descr="Displaying FB_IMG_148928528757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6BF8537-A0E4-47F6-A4FB-2FC8495E0C70}"/>
              </a:ext>
            </a:extLst>
          </p:cNvPr>
          <p:cNvGrpSpPr/>
          <p:nvPr/>
        </p:nvGrpSpPr>
        <p:grpSpPr>
          <a:xfrm>
            <a:off x="0" y="260646"/>
            <a:ext cx="8964488" cy="6213568"/>
            <a:chOff x="596135" y="1476802"/>
            <a:chExt cx="3350884" cy="275416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B77E623-6C4F-E153-C22A-BC80432267AD}"/>
                </a:ext>
              </a:extLst>
            </p:cNvPr>
            <p:cNvSpPr/>
            <p:nvPr/>
          </p:nvSpPr>
          <p:spPr>
            <a:xfrm>
              <a:off x="696234" y="1476802"/>
              <a:ext cx="805314" cy="270686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US" sz="2000" b="1" dirty="0"/>
            </a:p>
            <a:p>
              <a:pPr algn="ctr"/>
              <a:r>
                <a:rPr lang="en-US" sz="8000" b="1" dirty="0"/>
                <a:t>18</a:t>
              </a:r>
            </a:p>
            <a:p>
              <a:pPr algn="ctr"/>
              <a:r>
                <a:rPr lang="en-US" sz="2800" dirty="0" err="1"/>
                <a:t>Informasi</a:t>
              </a:r>
              <a:r>
                <a:rPr lang="en-US" sz="2800" dirty="0"/>
                <a:t> yang </a:t>
              </a:r>
              <a:r>
                <a:rPr lang="en-ID" sz="2800" dirty="0"/>
                <a:t> </a:t>
              </a:r>
              <a:r>
                <a:rPr lang="en-ID" sz="2800" dirty="0" err="1"/>
                <a:t>tercantum</a:t>
              </a:r>
              <a:r>
                <a:rPr lang="en-ID" sz="2800" dirty="0"/>
                <a:t> pada label</a:t>
              </a:r>
              <a:r>
                <a:rPr lang="en-US" sz="2800" dirty="0"/>
                <a:t> </a:t>
              </a:r>
              <a:r>
                <a:rPr lang="en-US" sz="2800" dirty="0" err="1"/>
                <a:t>Pestisida</a:t>
              </a:r>
              <a:endParaRPr lang="en-ID" sz="2800" dirty="0"/>
            </a:p>
          </p:txBody>
        </p:sp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7A6EED2F-13A6-22E0-7A87-7101BB5C64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135" y="3289950"/>
              <a:ext cx="1042600" cy="94101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0560F71-B821-6390-0003-FE4AD76A1437}"/>
                </a:ext>
              </a:extLst>
            </p:cNvPr>
            <p:cNvSpPr txBox="1"/>
            <p:nvPr/>
          </p:nvSpPr>
          <p:spPr>
            <a:xfrm>
              <a:off x="1638735" y="1484784"/>
              <a:ext cx="2308284" cy="2619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44513" indent="-544513">
                <a:buAutoNum type="arabicPeriod"/>
              </a:pPr>
              <a:r>
                <a:rPr lang="en-US" dirty="0">
                  <a:cs typeface="Arial" pitchFamily="34" charset="0"/>
                </a:rPr>
                <a:t>Nama </a:t>
              </a:r>
              <a:r>
                <a:rPr lang="en-US" dirty="0" err="1">
                  <a:cs typeface="Arial" pitchFamily="34" charset="0"/>
                </a:rPr>
                <a:t>Dagang</a:t>
              </a:r>
              <a:r>
                <a:rPr lang="en-US" dirty="0">
                  <a:cs typeface="Arial" pitchFamily="34" charset="0"/>
                </a:rPr>
                <a:t>/</a:t>
              </a:r>
              <a:r>
                <a:rPr lang="en-US" dirty="0" err="1">
                  <a:cs typeface="Arial" pitchFamily="34" charset="0"/>
                </a:rPr>
                <a:t>Merek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Dagang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Jenis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Pestisida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>
                  <a:cs typeface="Arial" pitchFamily="34" charset="0"/>
                </a:rPr>
                <a:t>Nama dan Kadar </a:t>
              </a:r>
              <a:r>
                <a:rPr lang="en-US" dirty="0" err="1">
                  <a:cs typeface="Arial" pitchFamily="34" charset="0"/>
                </a:rPr>
                <a:t>Bahan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Aktif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>
                  <a:cs typeface="Arial" pitchFamily="34" charset="0"/>
                </a:rPr>
                <a:t>Isi dan </a:t>
              </a:r>
              <a:r>
                <a:rPr lang="en-US" dirty="0" err="1">
                  <a:cs typeface="Arial" pitchFamily="34" charset="0"/>
                </a:rPr>
                <a:t>Berat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Bersih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Dalam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Kemasan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Peringatan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Keamanan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Klasifikasi</a:t>
              </a:r>
              <a:r>
                <a:rPr lang="en-US" dirty="0">
                  <a:cs typeface="Arial" pitchFamily="34" charset="0"/>
                </a:rPr>
                <a:t> dan </a:t>
              </a:r>
              <a:r>
                <a:rPr lang="en-US" dirty="0" err="1">
                  <a:cs typeface="Arial" pitchFamily="34" charset="0"/>
                </a:rPr>
                <a:t>Simbol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Bahaya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Petunjuk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Keamanan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Gejala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Keracunan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Pertolongan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Pertama</a:t>
              </a:r>
              <a:r>
                <a:rPr lang="en-US" dirty="0">
                  <a:cs typeface="Arial" pitchFamily="34" charset="0"/>
                </a:rPr>
                <a:t> Pada </a:t>
              </a:r>
              <a:r>
                <a:rPr lang="en-US" dirty="0" err="1">
                  <a:cs typeface="Arial" pitchFamily="34" charset="0"/>
                </a:rPr>
                <a:t>Kecelakaan</a:t>
              </a:r>
              <a:r>
                <a:rPr lang="en-US" dirty="0">
                  <a:cs typeface="Arial" pitchFamily="34" charset="0"/>
                </a:rPr>
                <a:t> (P3K)</a:t>
              </a: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Perawatan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Medis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Petunjuk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Penyimpanan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Petunjuk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Penggunaan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Piktogram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Nomor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Pendaftaran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>
                  <a:cs typeface="Arial" pitchFamily="34" charset="0"/>
                </a:rPr>
                <a:t>Nama dan </a:t>
              </a:r>
              <a:r>
                <a:rPr lang="en-US" dirty="0" err="1">
                  <a:cs typeface="Arial" pitchFamily="34" charset="0"/>
                </a:rPr>
                <a:t>alamat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serta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nomor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telepon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pemegang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nomor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pendaftaran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Nomor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produksi</a:t>
              </a:r>
              <a:r>
                <a:rPr lang="en-US" dirty="0">
                  <a:cs typeface="Arial" pitchFamily="34" charset="0"/>
                </a:rPr>
                <a:t>, </a:t>
              </a:r>
              <a:r>
                <a:rPr lang="en-US" dirty="0" err="1">
                  <a:cs typeface="Arial" pitchFamily="34" charset="0"/>
                </a:rPr>
                <a:t>bulan</a:t>
              </a:r>
              <a:r>
                <a:rPr lang="en-US" dirty="0">
                  <a:cs typeface="Arial" pitchFamily="34" charset="0"/>
                </a:rPr>
                <a:t> dan </a:t>
              </a:r>
              <a:r>
                <a:rPr lang="en-US" dirty="0" err="1">
                  <a:cs typeface="Arial" pitchFamily="34" charset="0"/>
                </a:rPr>
                <a:t>tahun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produksi</a:t>
              </a:r>
              <a:r>
                <a:rPr lang="en-US" dirty="0">
                  <a:cs typeface="Arial" pitchFamily="34" charset="0"/>
                </a:rPr>
                <a:t> (batch number) </a:t>
              </a:r>
              <a:r>
                <a:rPr lang="en-US" dirty="0" err="1">
                  <a:cs typeface="Arial" pitchFamily="34" charset="0"/>
                </a:rPr>
                <a:t>serta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bulan</a:t>
              </a:r>
              <a:r>
                <a:rPr lang="en-US" dirty="0">
                  <a:cs typeface="Arial" pitchFamily="34" charset="0"/>
                </a:rPr>
                <a:t> dan </a:t>
              </a:r>
              <a:r>
                <a:rPr lang="en-US" dirty="0" err="1">
                  <a:cs typeface="Arial" pitchFamily="34" charset="0"/>
                </a:rPr>
                <a:t>tahun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daluwarsa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Petunjuk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pemusnahan</a:t>
              </a:r>
              <a:endParaRPr lang="en-US" dirty="0">
                <a:cs typeface="Arial" pitchFamily="34" charset="0"/>
              </a:endParaRPr>
            </a:p>
            <a:p>
              <a:pPr marL="544513" indent="-544513">
                <a:buFontTx/>
                <a:buAutoNum type="arabicPeriod"/>
              </a:pPr>
              <a:r>
                <a:rPr lang="en-US" dirty="0" err="1">
                  <a:cs typeface="Arial" pitchFamily="34" charset="0"/>
                </a:rPr>
                <a:t>Pestisida</a:t>
              </a:r>
              <a:r>
                <a:rPr lang="en-US" dirty="0">
                  <a:cs typeface="Arial" pitchFamily="34" charset="0"/>
                </a:rPr>
                <a:t> yang </a:t>
              </a:r>
              <a:r>
                <a:rPr lang="en-US" dirty="0" err="1">
                  <a:cs typeface="Arial" pitchFamily="34" charset="0"/>
                </a:rPr>
                <a:t>bukan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untuk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tanaman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padi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ditambahkan</a:t>
              </a:r>
              <a:r>
                <a:rPr lang="en-US" dirty="0">
                  <a:cs typeface="Arial" pitchFamily="34" charset="0"/>
                </a:rPr>
                <a:t> tulisan  “</a:t>
              </a:r>
              <a:r>
                <a:rPr lang="en-US" dirty="0" err="1">
                  <a:cs typeface="Arial" pitchFamily="34" charset="0"/>
                </a:rPr>
                <a:t>Tidak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untuk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tanaman</a:t>
              </a:r>
              <a:r>
                <a:rPr lang="en-US" dirty="0">
                  <a:cs typeface="Arial" pitchFamily="34" charset="0"/>
                </a:rPr>
                <a:t> </a:t>
              </a:r>
              <a:r>
                <a:rPr lang="en-US" dirty="0" err="1">
                  <a:cs typeface="Arial" pitchFamily="34" charset="0"/>
                </a:rPr>
                <a:t>padi</a:t>
              </a:r>
              <a:r>
                <a:rPr lang="en-US" dirty="0">
                  <a:cs typeface="Arial" pitchFamily="34" charset="0"/>
                </a:rPr>
                <a:t>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4607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10327-4163-C607-0850-BF2CACF16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3EB5A4-3D6E-1DBE-FA73-81500804B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E33FFFFC-D597-FA85-B52E-4FFEEB8EB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5" y="404664"/>
            <a:ext cx="8208910" cy="864096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CONTOH LABEL PESTISIDA</a:t>
            </a:r>
            <a:b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(Nama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Dagang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dibawah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adalah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contoh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</p:txBody>
      </p:sp>
      <p:pic>
        <p:nvPicPr>
          <p:cNvPr id="16" name="Picture 15" descr="A close-up of a sign&#10;&#10;Description automatically generated">
            <a:extLst>
              <a:ext uri="{FF2B5EF4-FFF2-40B4-BE49-F238E27FC236}">
                <a16:creationId xmlns:a16="http://schemas.microsoft.com/office/drawing/2014/main" id="{340D85AC-ECC0-90FF-1978-BD23D0EC5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617972"/>
            <a:ext cx="8208910" cy="411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143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BB143-0657-393C-FF18-91212BD37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EF951F-47A6-8657-243E-705105601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C88AD4-F4AD-71C6-C726-E17C8F2427F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7" name="Picture 6" descr="A close-up of a sign&#10;&#10;Description automatically generated">
            <a:extLst>
              <a:ext uri="{FF2B5EF4-FFF2-40B4-BE49-F238E27FC236}">
                <a16:creationId xmlns:a16="http://schemas.microsoft.com/office/drawing/2014/main" id="{340C1FA3-01B3-F1F1-0A77-9AE4F204B8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8"/>
          <a:stretch/>
        </p:blipFill>
        <p:spPr>
          <a:xfrm>
            <a:off x="511188" y="107893"/>
            <a:ext cx="8136904" cy="66422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86704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170AF-A329-44A0-A7A6-F30ADCC0A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C5338-2AAE-4BD4-0926-C77F95837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905498-EF69-85FC-68B3-1586671A4C5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7" name="Picture 6" descr="A close-up of a sign&#10;&#10;Description automatically generated">
            <a:extLst>
              <a:ext uri="{FF2B5EF4-FFF2-40B4-BE49-F238E27FC236}">
                <a16:creationId xmlns:a16="http://schemas.microsoft.com/office/drawing/2014/main" id="{2325DD80-A404-9A40-D9CE-0AE3DEC873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13"/>
          <a:stretch/>
        </p:blipFill>
        <p:spPr>
          <a:xfrm>
            <a:off x="2015716" y="107893"/>
            <a:ext cx="5112568" cy="66422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3727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9834" y="620688"/>
            <a:ext cx="5141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Nama</a:t>
            </a: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Dagang</a:t>
            </a: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Merek</a:t>
            </a:r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Dagang</a:t>
            </a:r>
            <a:endParaRPr lang="en-US" sz="28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628802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n-NO" sz="2400" dirty="0">
                <a:latin typeface="Arial" pitchFamily="34" charset="0"/>
                <a:cs typeface="Arial" pitchFamily="34" charset="0"/>
              </a:rPr>
              <a:t>Berdasarkan Data “Sistem Informasi Pestisida 2.0 – Kementerian Pertanian” Tahun 2023, terdapat 5.675 Nama Dagang/Merek Dagang Pestisida.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94177" y="3314021"/>
            <a:ext cx="47724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err="1">
                <a:latin typeface="Arial" pitchFamily="34" charset="0"/>
                <a:cs typeface="Arial" pitchFamily="34" charset="0"/>
              </a:rPr>
              <a:t>Insektisida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: 1.908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Merek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Dagang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dirty="0" err="1">
                <a:latin typeface="Arial" pitchFamily="34" charset="0"/>
                <a:cs typeface="Arial" pitchFamily="34" charset="0"/>
              </a:rPr>
              <a:t>Herbisida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: 1.470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Merek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Dagang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dirty="0" err="1">
                <a:latin typeface="Arial" pitchFamily="34" charset="0"/>
                <a:cs typeface="Arial" pitchFamily="34" charset="0"/>
              </a:rPr>
              <a:t>Fungisida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: 1.210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Merek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Dagang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dirty="0" err="1">
                <a:latin typeface="Arial" pitchFamily="34" charset="0"/>
                <a:cs typeface="Arial" pitchFamily="34" charset="0"/>
              </a:rPr>
              <a:t>Lainnya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: 1.087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Merek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Dagang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72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97821" y="332656"/>
            <a:ext cx="3214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JENIS PESTISIDA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601" y="1052738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>
                <a:latin typeface="Arial" pitchFamily="34" charset="0"/>
                <a:cs typeface="Arial" pitchFamily="34" charset="0"/>
              </a:rPr>
              <a:t>Terdapat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17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Jenis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didaftarkan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di Kementerian Pertanian 3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diantaranya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Insektisida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Herbisida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dan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Fungisida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2492896"/>
            <a:ext cx="4701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PERINGATAN KEAMANAN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602" y="3068960"/>
            <a:ext cx="756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>
                <a:latin typeface="Arial" pitchFamily="34" charset="0"/>
                <a:cs typeface="Arial" pitchFamily="34" charset="0"/>
              </a:rPr>
              <a:t>Peringatan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Keamanan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biasanya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nyatakan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kalimat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 -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kalimat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bahaya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sebagi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berikut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2" y="3861050"/>
            <a:ext cx="80648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Simpan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ditempat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terkunci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jauh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jangkauan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anak-anak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Jangan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minum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ini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berbahaya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beracun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bila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tertelan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megenai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kulit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terhirup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menyebabkan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iritasi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pada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mata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kulit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sistem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pernafasan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Wajib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ditulis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kalimat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“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SIMPAN DITEMPAT YANG AMAN DAN JAUH DARI JANGKAUN ANAK-ANAK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4867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KLASIFIKASI DAN SIMBOL BAHAYA PESTISIDA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2" y="1146770"/>
            <a:ext cx="8151813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543" y="1794845"/>
            <a:ext cx="701675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908" y="3700961"/>
            <a:ext cx="6223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6" y="2730949"/>
            <a:ext cx="701675" cy="554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2" y="1805957"/>
            <a:ext cx="6762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6" y="3700961"/>
            <a:ext cx="811213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2" y="2742061"/>
            <a:ext cx="676275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0833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11760" y="548680"/>
            <a:ext cx="45768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PENTUNJUK KEAMANAN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1484784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Pada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waktu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jangan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Minum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merokok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Hindarkan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abu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asap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uap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kabut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semprotan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gas,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kontak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mulut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kulit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mata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Pakai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APD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Jika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terkontaminasi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tanggalkan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segera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pakaian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terkontaminasi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cuci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air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banyak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Setelah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selesai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bekerja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cucilah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tangan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kulit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seblum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minum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merokok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Cuci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APD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sampai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bersih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2946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576" y="2084657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latin typeface="Arial"/>
              </a:rPr>
              <a:t>Apabila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terjadi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keracunan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segera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berhenti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bekerja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dan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lakukan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tindakan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pertolongan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pertama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pada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kecelakaan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dan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segera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hubungi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petugas</a:t>
            </a:r>
            <a:r>
              <a:rPr lang="en-US" sz="2400" b="1" dirty="0">
                <a:latin typeface="Arial"/>
              </a:rPr>
              <a:t> </a:t>
            </a:r>
            <a:r>
              <a:rPr lang="en-US" sz="2400" b="1" dirty="0" err="1">
                <a:latin typeface="Arial"/>
              </a:rPr>
              <a:t>medis</a:t>
            </a:r>
            <a:r>
              <a:rPr lang="en-US" sz="2400" b="1" dirty="0">
                <a:latin typeface="Arial"/>
              </a:rPr>
              <a:t>”</a:t>
            </a:r>
            <a:r>
              <a:rPr lang="en-US" sz="2400" dirty="0">
                <a:latin typeface="Arial"/>
              </a:rPr>
              <a:t>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555776" y="620688"/>
            <a:ext cx="40441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GEJALA KERACUNAN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5576" y="1268762"/>
            <a:ext cx="6184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Kalimat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biasa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ditemukan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i="1" dirty="0" err="1">
                <a:latin typeface="Arial" pitchFamily="34" charset="0"/>
                <a:cs typeface="Arial" pitchFamily="34" charset="0"/>
              </a:rPr>
              <a:t>pada</a:t>
            </a:r>
            <a:r>
              <a:rPr lang="en-US" sz="2400" b="1" i="1" dirty="0">
                <a:latin typeface="Arial" pitchFamily="34" charset="0"/>
                <a:cs typeface="Arial" pitchFamily="34" charset="0"/>
              </a:rPr>
              <a:t> label</a:t>
            </a:r>
          </a:p>
        </p:txBody>
      </p:sp>
    </p:spTree>
    <p:extLst>
      <p:ext uri="{BB962C8B-B14F-4D97-AF65-F5344CB8AC3E}">
        <p14:creationId xmlns:p14="http://schemas.microsoft.com/office/powerpoint/2010/main" val="8157243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6" y="749019"/>
            <a:ext cx="84249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 algn="just"/>
            <a:r>
              <a:rPr lang="en-US" sz="2000" dirty="0">
                <a:latin typeface="Arial" pitchFamily="34" charset="0"/>
                <a:cs typeface="Arial" pitchFamily="34" charset="0"/>
              </a:rPr>
              <a:t>a.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Tanggalkan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pakaian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terkena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cucilah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kulit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terkena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air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sabun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secara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menyeluruh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sampai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bersih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usahakan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agar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pasien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tetap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bertenaga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55600" indent="-355600"/>
            <a:r>
              <a:rPr lang="en-US" sz="2000" dirty="0">
                <a:latin typeface="Arial" pitchFamily="34" charset="0"/>
                <a:cs typeface="Arial" pitchFamily="34" charset="0"/>
              </a:rPr>
              <a:t>b. 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Apabila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mengenai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mata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basuhlah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segera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air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bersih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selama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15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55600" indent="-355600"/>
            <a:r>
              <a:rPr lang="en-US" sz="2000" dirty="0">
                <a:latin typeface="Arial" pitchFamily="34" charset="0"/>
                <a:cs typeface="Arial" pitchFamily="34" charset="0"/>
              </a:rPr>
              <a:t>c. 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Apabila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tertelan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masih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sadar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segera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usahakan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pemuntahan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memberikan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minum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segelas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air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hangat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diberi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satu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sendok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garam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dapur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cara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menggelitik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tenggorokan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jari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tangan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bersih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Usahakan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terus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pemuntahan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sampai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cairan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muntahan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menjadi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jernih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55600" indent="-355600"/>
            <a:r>
              <a:rPr lang="en-US" sz="2000" dirty="0">
                <a:latin typeface="Arial" pitchFamily="34" charset="0"/>
                <a:cs typeface="Arial" pitchFamily="34" charset="0"/>
              </a:rPr>
              <a:t>d.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Jangan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diberi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sesuatu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melalui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mulut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pada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penderita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sadar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/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pingsan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55600" indent="-355600"/>
            <a:r>
              <a:rPr lang="en-US" sz="2000" dirty="0">
                <a:latin typeface="Arial" pitchFamily="34" charset="0"/>
                <a:cs typeface="Arial" pitchFamily="34" charset="0"/>
              </a:rPr>
              <a:t>e. 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Apabila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terhisap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bawalah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penderita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ruangan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berudara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segar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bila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perlu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berikan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pernafasan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buatan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melalui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pemberian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oksigen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355600" indent="-355600"/>
            <a:r>
              <a:rPr lang="en-US" sz="2000" dirty="0">
                <a:latin typeface="Arial" pitchFamily="34" charset="0"/>
                <a:cs typeface="Arial" pitchFamily="34" charset="0"/>
              </a:rPr>
              <a:t>f.  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Hubungi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dokter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petugas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medis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berwenang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apabila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mungkin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bawalah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tunjukkan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label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pestisidanya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504" y="116634"/>
            <a:ext cx="9058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PETUNJUK PERTOLONGAN PERTAMA PADA KECELAKAAN</a:t>
            </a:r>
          </a:p>
        </p:txBody>
      </p:sp>
    </p:spTree>
    <p:extLst>
      <p:ext uri="{BB962C8B-B14F-4D97-AF65-F5344CB8AC3E}">
        <p14:creationId xmlns:p14="http://schemas.microsoft.com/office/powerpoint/2010/main" val="3563294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23728" y="764704"/>
            <a:ext cx="4846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PETUNJUK PENYIMPANAN</a:t>
            </a:r>
          </a:p>
        </p:txBody>
      </p:sp>
      <p:sp>
        <p:nvSpPr>
          <p:cNvPr id="6" name="Rectangle 5"/>
          <p:cNvSpPr/>
          <p:nvPr/>
        </p:nvSpPr>
        <p:spPr>
          <a:xfrm>
            <a:off x="683568" y="1580599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" pitchFamily="34" charset="0"/>
                <a:cs typeface="Arial" pitchFamily="34" charset="0"/>
              </a:rPr>
              <a:t>“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Simpanlah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di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tempat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aman,sejuk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kering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langsung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terkena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sinar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matahari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Jauhkan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jangkauan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anakanak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sumber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air,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binatang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jauh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api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166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391" y="1219202"/>
            <a:ext cx="6693411" cy="370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762002" y="1219200"/>
            <a:ext cx="3657600" cy="4876800"/>
            <a:chOff x="762002" y="1219200"/>
            <a:chExt cx="3657600" cy="4876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1231389" y="1219200"/>
              <a:ext cx="3188212" cy="3700153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ts val="600"/>
                </a:spcAft>
              </a:pPr>
              <a:endParaRPr lang="en-US" sz="1000">
                <a:latin typeface="Arial" charset="0"/>
              </a:endParaRPr>
            </a:p>
          </p:txBody>
        </p:sp>
        <p:sp>
          <p:nvSpPr>
            <p:cNvPr id="9" name="Rectangular Callout 8"/>
            <p:cNvSpPr/>
            <p:nvPr/>
          </p:nvSpPr>
          <p:spPr bwMode="auto">
            <a:xfrm>
              <a:off x="762002" y="5029200"/>
              <a:ext cx="3657600" cy="1066800"/>
            </a:xfrm>
            <a:prstGeom prst="wedgeRectCallout">
              <a:avLst>
                <a:gd name="adj1" fmla="val 25315"/>
                <a:gd name="adj2" fmla="val -48594"/>
              </a:avLst>
            </a:prstGeom>
            <a:solidFill>
              <a:schemeClr val="bg1">
                <a:lumMod val="95000"/>
              </a:schemeClr>
            </a:solidFill>
            <a:ln w="38100" cap="flat" cmpd="sng" algn="ctr">
              <a:solidFill>
                <a:schemeClr val="folHlink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ts val="600"/>
                </a:spcAft>
              </a:pP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Alat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Pelindung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Diri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yang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disarankan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saat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melakukan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pencampuran</a:t>
              </a:r>
              <a:endParaRPr lang="en-US" sz="20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495801" y="1219200"/>
            <a:ext cx="3886200" cy="4876800"/>
            <a:chOff x="4495801" y="1219200"/>
            <a:chExt cx="3886200" cy="4426930"/>
          </a:xfrm>
        </p:grpSpPr>
        <p:sp>
          <p:nvSpPr>
            <p:cNvPr id="10" name="Rectangle 9"/>
            <p:cNvSpPr/>
            <p:nvPr/>
          </p:nvSpPr>
          <p:spPr bwMode="auto">
            <a:xfrm>
              <a:off x="4495801" y="1219200"/>
              <a:ext cx="3428999" cy="3379093"/>
            </a:xfrm>
            <a:prstGeom prst="rect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ts val="600"/>
                </a:spcAft>
              </a:pPr>
              <a:endParaRPr lang="en-US" sz="1000">
                <a:latin typeface="Arial" charset="0"/>
              </a:endParaRPr>
            </a:p>
          </p:txBody>
        </p:sp>
        <p:sp>
          <p:nvSpPr>
            <p:cNvPr id="11" name="Rectangular Callout 10"/>
            <p:cNvSpPr/>
            <p:nvPr/>
          </p:nvSpPr>
          <p:spPr bwMode="auto">
            <a:xfrm>
              <a:off x="4495801" y="4677738"/>
              <a:ext cx="3886200" cy="968392"/>
            </a:xfrm>
            <a:prstGeom prst="wedgeRectCallout">
              <a:avLst>
                <a:gd name="adj1" fmla="val 25315"/>
                <a:gd name="adj2" fmla="val -48594"/>
              </a:avLst>
            </a:prstGeom>
            <a:solidFill>
              <a:schemeClr val="bg1">
                <a:lumMod val="95000"/>
              </a:schemeClr>
            </a:solidFill>
            <a:ln w="38100" cap="flat" cmpd="sng" algn="ctr">
              <a:solidFill>
                <a:schemeClr val="folHlink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ts val="600"/>
                </a:spcAft>
              </a:pP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Alat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Pelindung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Diri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yang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disarankan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saat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melakukan</a:t>
              </a:r>
              <a:r>
                <a:rPr lang="en-US" sz="2000" b="1" dirty="0">
                  <a:solidFill>
                    <a:srgbClr val="000000"/>
                  </a:solidFill>
                  <a:latin typeface="Arial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latin typeface="Arial" charset="0"/>
                </a:rPr>
                <a:t>penyemprotan</a:t>
              </a:r>
              <a:endParaRPr lang="en-US" sz="2000" b="1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62001" y="254000"/>
            <a:ext cx="7620000" cy="812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Pita </a:t>
            </a:r>
            <a:r>
              <a:rPr lang="en-US" sz="3200" dirty="0" err="1">
                <a:solidFill>
                  <a:srgbClr val="000000"/>
                </a:solidFill>
              </a:rPr>
              <a:t>Warna</a:t>
            </a:r>
            <a:r>
              <a:rPr lang="en-US" sz="3200" dirty="0">
                <a:solidFill>
                  <a:srgbClr val="000000"/>
                </a:solidFill>
              </a:rPr>
              <a:t> Dan </a:t>
            </a:r>
            <a:r>
              <a:rPr lang="en-US" sz="3200" dirty="0" err="1">
                <a:solidFill>
                  <a:srgbClr val="000000"/>
                </a:solidFill>
              </a:rPr>
              <a:t>Piktogram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Pada</a:t>
            </a:r>
            <a:r>
              <a:rPr lang="en-US" sz="3200" dirty="0">
                <a:solidFill>
                  <a:srgbClr val="000000"/>
                </a:solidFill>
              </a:rPr>
              <a:t> Label </a:t>
            </a:r>
            <a:r>
              <a:rPr lang="en-US" sz="3200" dirty="0" err="1">
                <a:solidFill>
                  <a:srgbClr val="000000"/>
                </a:solidFill>
              </a:rPr>
              <a:t>Kemasan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Pestisida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D621A-A821-4EC1-817E-79AEC7FE3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528" y="6251852"/>
            <a:ext cx="2895600" cy="365125"/>
          </a:xfrm>
        </p:spPr>
        <p:txBody>
          <a:bodyPr/>
          <a:lstStyle/>
          <a:p>
            <a:pPr algn="l"/>
            <a:r>
              <a:rPr lang="id-ID" dirty="0"/>
              <a:t>Classification: PUBLIC</a:t>
            </a:r>
          </a:p>
        </p:txBody>
      </p:sp>
    </p:spTree>
    <p:extLst>
      <p:ext uri="{BB962C8B-B14F-4D97-AF65-F5344CB8AC3E}">
        <p14:creationId xmlns:p14="http://schemas.microsoft.com/office/powerpoint/2010/main" val="130334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48BA2-CAC5-C991-5F27-C626FCA17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dirty="0"/>
              <a:t>NOMOR PENDAFTARAN PESTISIDA</a:t>
            </a:r>
            <a:endParaRPr lang="en-ID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71CE1C-F2F5-C96A-4BD2-500035EAE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grpSp>
        <p:nvGrpSpPr>
          <p:cNvPr id="7" name="Group 164">
            <a:extLst>
              <a:ext uri="{FF2B5EF4-FFF2-40B4-BE49-F238E27FC236}">
                <a16:creationId xmlns:a16="http://schemas.microsoft.com/office/drawing/2014/main" id="{CCE37278-1B05-4F42-0005-EE6038C57718}"/>
              </a:ext>
            </a:extLst>
          </p:cNvPr>
          <p:cNvGrpSpPr>
            <a:grpSpLocks/>
          </p:cNvGrpSpPr>
          <p:nvPr/>
        </p:nvGrpSpPr>
        <p:grpSpPr bwMode="auto">
          <a:xfrm>
            <a:off x="499479" y="1436224"/>
            <a:ext cx="8229600" cy="4369040"/>
            <a:chOff x="42" y="493"/>
            <a:chExt cx="7653" cy="3831"/>
          </a:xfrm>
        </p:grpSpPr>
        <p:sp>
          <p:nvSpPr>
            <p:cNvPr id="104" name="Freeform 104">
              <a:extLst>
                <a:ext uri="{FF2B5EF4-FFF2-40B4-BE49-F238E27FC236}">
                  <a16:creationId xmlns:a16="http://schemas.microsoft.com/office/drawing/2014/main" id="{2A582141-0727-3103-3A76-8B83BCEE8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5" y="2057"/>
              <a:ext cx="478" cy="622"/>
            </a:xfrm>
            <a:custGeom>
              <a:avLst/>
              <a:gdLst>
                <a:gd name="T0" fmla="*/ 0 w 478"/>
                <a:gd name="T1" fmla="*/ 0 h 622"/>
                <a:gd name="T2" fmla="*/ 0 w 478"/>
                <a:gd name="T3" fmla="*/ 352 h 622"/>
                <a:gd name="T4" fmla="*/ 478 w 478"/>
                <a:gd name="T5" fmla="*/ 352 h 622"/>
                <a:gd name="T6" fmla="*/ 478 w 478"/>
                <a:gd name="T7" fmla="*/ 622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8" h="622">
                  <a:moveTo>
                    <a:pt x="0" y="0"/>
                  </a:moveTo>
                  <a:lnTo>
                    <a:pt x="0" y="352"/>
                  </a:lnTo>
                  <a:lnTo>
                    <a:pt x="478" y="352"/>
                  </a:lnTo>
                  <a:lnTo>
                    <a:pt x="478" y="622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532466E9-7212-96B2-85F6-3E7B09296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493"/>
              <a:ext cx="3942" cy="1733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3FDCB3A-E6F9-4666-4FBF-C418B7AE8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518"/>
              <a:ext cx="242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Kode </a:t>
              </a:r>
              <a:r>
                <a:rPr kumimoji="0" lang="en-US" altLang="en-US" sz="1400" b="1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bidang</a:t>
              </a: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kumimoji="0" lang="en-US" altLang="en-US" sz="1400" b="1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penggunaan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ADBF306-ED86-5E8A-9A01-DC78A60EF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657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0E18AC1-F320-E19C-5AF8-C95D75A38E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657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65A49B-4BD7-038C-A8F1-3BAD2B943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" y="657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E8C4174-48FA-337A-9CB1-07382A5D8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657"/>
              <a:ext cx="193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Pengelolaan tanaman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E11A30-D85D-1A51-16C3-32DFD73007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796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AA4FD7-C300-6E89-4A6C-C440DD487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796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B0D05BA-858E-BD89-7F9D-92F69CE9F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" y="796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860A02C-5129-4F54-8E1A-A72033B26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796"/>
              <a:ext cx="296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Peternakan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dan </a:t>
              </a: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kesehatan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hewan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1690CE6-E214-40AD-4943-99762B521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935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8D49CE3-0626-2A79-347C-120C23DC9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935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2C36F50-5346-0873-8D07-54FA1BE24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" y="935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5DD638F-DE13-B762-116B-82D9256B7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935"/>
              <a:ext cx="93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Perikanan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EF7593A-BEB3-C12D-9831-BC27F6E40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1074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1B005C-8CB9-3539-7322-D8B9F489F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1074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F0D2645-228D-795E-66F9-5614497DA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" y="1074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44339B1-3904-40CB-FA00-BD5B8EFC4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074"/>
              <a:ext cx="10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Perhutanan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1964C07-ECF5-ADED-B296-0317F59399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1213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20F1214-A3B0-5650-5C86-789161CAA8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1213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C448008-C8E1-2EFB-368F-A39AB39E0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" y="1213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D154139-3258-A59D-814B-74170341E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213"/>
              <a:ext cx="253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Penyimpanan hasil pertanian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9A73339-77E8-2ECD-56E8-8F995FBE6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1352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8C922B7-0E72-2BBE-023D-941D36BC6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1352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CF1F186-0E3C-35AB-CAFB-43EFD6261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" y="1352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890BCAA-FF86-F792-07C7-AF5340C2C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352"/>
              <a:ext cx="132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Rumah tangga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7CFA39D-15B0-8224-69E8-C6EE87C4D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1492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6EEB752-4E47-A919-CE0E-ACC021355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1492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EB35BC6-2AAC-7C93-6264-25419BD29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" y="1492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5810E4E-73C1-D167-F1EB-5F9F2C1ECB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492"/>
              <a:ext cx="108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Pemukiman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F6463DC-1845-57F6-E67B-D8E202571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1631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875E3F7-3DF3-E88C-8EF6-0A85E07371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1631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A743D0C-9BEE-3627-2FF6-C8DF14279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" y="1631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CEE5D66-7F2C-01D8-C3EE-274863E51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631"/>
              <a:ext cx="383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Pengendalian vektor penyakit pada manusia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218A48E-D249-FF14-B2E0-7C36F943C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1770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E9AE4D0-5A83-1BE3-D06C-5A2BDA229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1770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82153F2-33C9-D87D-E093-FACC799E2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" y="1770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89B483C-928C-7E8C-AA91-1FEC315C6C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770"/>
              <a:ext cx="264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Karantina dan pra pengapalan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94805B2-B589-9983-E0C8-B982A11C2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" y="1909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592DD7E-48AC-F614-4367-207B70319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" y="1909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DAAA1F5-D3F8-021A-07EC-13B7F010E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" y="1909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1809277-62D1-87A6-ABD9-15AFEFE47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909"/>
              <a:ext cx="159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Moda transportasi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DF82421-EDEA-2B83-ECB9-A67173E35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4" y="493"/>
              <a:ext cx="3099" cy="2027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51" name="Rectangle 51">
              <a:extLst>
                <a:ext uri="{FF2B5EF4-FFF2-40B4-BE49-F238E27FC236}">
                  <a16:creationId xmlns:a16="http://schemas.microsoft.com/office/drawing/2014/main" id="{AF228B63-53D2-B3F8-1DC6-6BDDD77A81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518"/>
              <a:ext cx="193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Kode jenis pestisida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52">
              <a:extLst>
                <a:ext uri="{FF2B5EF4-FFF2-40B4-BE49-F238E27FC236}">
                  <a16:creationId xmlns:a16="http://schemas.microsoft.com/office/drawing/2014/main" id="{0297C50F-7CC4-E9D6-FF61-22036FBBE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657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53">
              <a:extLst>
                <a:ext uri="{FF2B5EF4-FFF2-40B4-BE49-F238E27FC236}">
                  <a16:creationId xmlns:a16="http://schemas.microsoft.com/office/drawing/2014/main" id="{8604DBF7-8966-FA4B-462F-AC214F764C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657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54">
              <a:extLst>
                <a:ext uri="{FF2B5EF4-FFF2-40B4-BE49-F238E27FC236}">
                  <a16:creationId xmlns:a16="http://schemas.microsoft.com/office/drawing/2014/main" id="{84151C9C-6D94-FB9E-8F9D-37419FB40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7" y="657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55">
              <a:extLst>
                <a:ext uri="{FF2B5EF4-FFF2-40B4-BE49-F238E27FC236}">
                  <a16:creationId xmlns:a16="http://schemas.microsoft.com/office/drawing/2014/main" id="{2F92D370-0E66-2160-F10D-67143E078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657"/>
              <a:ext cx="97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Insektisida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9CF8D0DB-3AEE-A98A-C3B5-59AA58360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796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7">
              <a:extLst>
                <a:ext uri="{FF2B5EF4-FFF2-40B4-BE49-F238E27FC236}">
                  <a16:creationId xmlns:a16="http://schemas.microsoft.com/office/drawing/2014/main" id="{0F949F02-709D-0B88-F627-2CC5F6320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796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8">
              <a:extLst>
                <a:ext uri="{FF2B5EF4-FFF2-40B4-BE49-F238E27FC236}">
                  <a16:creationId xmlns:a16="http://schemas.microsoft.com/office/drawing/2014/main" id="{6889991D-ADCA-7749-5D5C-C4B4D60C6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7" y="796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59">
              <a:extLst>
                <a:ext uri="{FF2B5EF4-FFF2-40B4-BE49-F238E27FC236}">
                  <a16:creationId xmlns:a16="http://schemas.microsoft.com/office/drawing/2014/main" id="{2A2C54E3-20D1-2997-9457-94CF3E15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796"/>
              <a:ext cx="90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Fungisida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60">
              <a:extLst>
                <a:ext uri="{FF2B5EF4-FFF2-40B4-BE49-F238E27FC236}">
                  <a16:creationId xmlns:a16="http://schemas.microsoft.com/office/drawing/2014/main" id="{4E1A3EDB-DD13-DF69-8A88-065FD1A31F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935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61">
              <a:extLst>
                <a:ext uri="{FF2B5EF4-FFF2-40B4-BE49-F238E27FC236}">
                  <a16:creationId xmlns:a16="http://schemas.microsoft.com/office/drawing/2014/main" id="{23D43515-D860-E1AA-59B1-200893058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935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62">
              <a:extLst>
                <a:ext uri="{FF2B5EF4-FFF2-40B4-BE49-F238E27FC236}">
                  <a16:creationId xmlns:a16="http://schemas.microsoft.com/office/drawing/2014/main" id="{B7471AAE-318C-6460-7679-C6076EFE4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7" y="935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63">
              <a:extLst>
                <a:ext uri="{FF2B5EF4-FFF2-40B4-BE49-F238E27FC236}">
                  <a16:creationId xmlns:a16="http://schemas.microsoft.com/office/drawing/2014/main" id="{14612489-AE40-461B-DE63-15F4D4E5BC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935"/>
              <a:ext cx="88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Herbisida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64">
              <a:extLst>
                <a:ext uri="{FF2B5EF4-FFF2-40B4-BE49-F238E27FC236}">
                  <a16:creationId xmlns:a16="http://schemas.microsoft.com/office/drawing/2014/main" id="{3796F052-F5DE-CD1E-C737-547E72C8E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1074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65">
              <a:extLst>
                <a:ext uri="{FF2B5EF4-FFF2-40B4-BE49-F238E27FC236}">
                  <a16:creationId xmlns:a16="http://schemas.microsoft.com/office/drawing/2014/main" id="{8BDE5548-F3C0-CF7D-BBDC-2C06AE388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1074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66">
              <a:extLst>
                <a:ext uri="{FF2B5EF4-FFF2-40B4-BE49-F238E27FC236}">
                  <a16:creationId xmlns:a16="http://schemas.microsoft.com/office/drawing/2014/main" id="{CAE52668-A578-A0DE-E664-3AC54501E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7" y="1074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67">
              <a:extLst>
                <a:ext uri="{FF2B5EF4-FFF2-40B4-BE49-F238E27FC236}">
                  <a16:creationId xmlns:a16="http://schemas.microsoft.com/office/drawing/2014/main" id="{C169F172-C33E-3C4E-4B0D-8FAB66DB77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1074"/>
              <a:ext cx="43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ZPT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68">
              <a:extLst>
                <a:ext uri="{FF2B5EF4-FFF2-40B4-BE49-F238E27FC236}">
                  <a16:creationId xmlns:a16="http://schemas.microsoft.com/office/drawing/2014/main" id="{0A5322BF-EF3D-154A-B5AD-4C30996E06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1213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69">
              <a:extLst>
                <a:ext uri="{FF2B5EF4-FFF2-40B4-BE49-F238E27FC236}">
                  <a16:creationId xmlns:a16="http://schemas.microsoft.com/office/drawing/2014/main" id="{2E8B1CAC-A628-9559-0202-A3F28D2ABA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1213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70">
              <a:extLst>
                <a:ext uri="{FF2B5EF4-FFF2-40B4-BE49-F238E27FC236}">
                  <a16:creationId xmlns:a16="http://schemas.microsoft.com/office/drawing/2014/main" id="{38030DCC-7089-D18E-980F-06208A59B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7" y="1213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71">
              <a:extLst>
                <a:ext uri="{FF2B5EF4-FFF2-40B4-BE49-F238E27FC236}">
                  <a16:creationId xmlns:a16="http://schemas.microsoft.com/office/drawing/2014/main" id="{56EA3DBA-8B23-E651-8F6C-8CE8AB291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1213"/>
              <a:ext cx="107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Moluskisida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72">
              <a:extLst>
                <a:ext uri="{FF2B5EF4-FFF2-40B4-BE49-F238E27FC236}">
                  <a16:creationId xmlns:a16="http://schemas.microsoft.com/office/drawing/2014/main" id="{0D4004E2-C605-0417-F2A5-E580EF7BC0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1352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73">
              <a:extLst>
                <a:ext uri="{FF2B5EF4-FFF2-40B4-BE49-F238E27FC236}">
                  <a16:creationId xmlns:a16="http://schemas.microsoft.com/office/drawing/2014/main" id="{9A1E08FC-72B6-87A6-A4BA-C43F8746A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1352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74">
              <a:extLst>
                <a:ext uri="{FF2B5EF4-FFF2-40B4-BE49-F238E27FC236}">
                  <a16:creationId xmlns:a16="http://schemas.microsoft.com/office/drawing/2014/main" id="{1C7095FA-8F16-2005-6388-7200BA0B9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7" y="1352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75">
              <a:extLst>
                <a:ext uri="{FF2B5EF4-FFF2-40B4-BE49-F238E27FC236}">
                  <a16:creationId xmlns:a16="http://schemas.microsoft.com/office/drawing/2014/main" id="{3938EBA9-D222-664C-243C-DAC44ED8C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1352"/>
              <a:ext cx="101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Bakterisida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76">
              <a:extLst>
                <a:ext uri="{FF2B5EF4-FFF2-40B4-BE49-F238E27FC236}">
                  <a16:creationId xmlns:a16="http://schemas.microsoft.com/office/drawing/2014/main" id="{D4A3D14C-DCA7-514B-6AC8-9212845BB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1492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77">
              <a:extLst>
                <a:ext uri="{FF2B5EF4-FFF2-40B4-BE49-F238E27FC236}">
                  <a16:creationId xmlns:a16="http://schemas.microsoft.com/office/drawing/2014/main" id="{7B3ED1CD-25E0-A404-48ED-3343A573C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1492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78">
              <a:extLst>
                <a:ext uri="{FF2B5EF4-FFF2-40B4-BE49-F238E27FC236}">
                  <a16:creationId xmlns:a16="http://schemas.microsoft.com/office/drawing/2014/main" id="{2626DE90-44A1-37A1-BC51-92ED30E01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7" y="1492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79">
              <a:extLst>
                <a:ext uri="{FF2B5EF4-FFF2-40B4-BE49-F238E27FC236}">
                  <a16:creationId xmlns:a16="http://schemas.microsoft.com/office/drawing/2014/main" id="{C92114D5-9614-4967-AB36-1B260FB498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1492"/>
              <a:ext cx="78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Atraktan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80">
              <a:extLst>
                <a:ext uri="{FF2B5EF4-FFF2-40B4-BE49-F238E27FC236}">
                  <a16:creationId xmlns:a16="http://schemas.microsoft.com/office/drawing/2014/main" id="{90E5B9F4-1606-A8B5-DB27-65DD1BC24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1631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81">
              <a:extLst>
                <a:ext uri="{FF2B5EF4-FFF2-40B4-BE49-F238E27FC236}">
                  <a16:creationId xmlns:a16="http://schemas.microsoft.com/office/drawing/2014/main" id="{C2F5E3A6-6C44-0223-D1E3-355EDEF86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1631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82">
              <a:extLst>
                <a:ext uri="{FF2B5EF4-FFF2-40B4-BE49-F238E27FC236}">
                  <a16:creationId xmlns:a16="http://schemas.microsoft.com/office/drawing/2014/main" id="{6F068CD8-DAA4-418C-6E6A-249D1E23F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7" y="1631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83">
              <a:extLst>
                <a:ext uri="{FF2B5EF4-FFF2-40B4-BE49-F238E27FC236}">
                  <a16:creationId xmlns:a16="http://schemas.microsoft.com/office/drawing/2014/main" id="{49B736AA-9732-A1CC-E42F-D6816100A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1631"/>
              <a:ext cx="208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Pestisida rumah tangga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84">
              <a:extLst>
                <a:ext uri="{FF2B5EF4-FFF2-40B4-BE49-F238E27FC236}">
                  <a16:creationId xmlns:a16="http://schemas.microsoft.com/office/drawing/2014/main" id="{AFBCA1E6-55B0-976A-9AE8-4BD08D94B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1770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85">
              <a:extLst>
                <a:ext uri="{FF2B5EF4-FFF2-40B4-BE49-F238E27FC236}">
                  <a16:creationId xmlns:a16="http://schemas.microsoft.com/office/drawing/2014/main" id="{E972EE50-5621-4697-9C12-99EC6C5DC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1770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86">
              <a:extLst>
                <a:ext uri="{FF2B5EF4-FFF2-40B4-BE49-F238E27FC236}">
                  <a16:creationId xmlns:a16="http://schemas.microsoft.com/office/drawing/2014/main" id="{CD7100E4-72D6-0FA1-4240-50A0AD338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7" y="1770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87">
              <a:extLst>
                <a:ext uri="{FF2B5EF4-FFF2-40B4-BE49-F238E27FC236}">
                  <a16:creationId xmlns:a16="http://schemas.microsoft.com/office/drawing/2014/main" id="{D6078536-6F9F-5EF8-7096-E924C6658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1770"/>
              <a:ext cx="261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Pestisida </a:t>
              </a: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pengendalian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vektor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88">
              <a:extLst>
                <a:ext uri="{FF2B5EF4-FFF2-40B4-BE49-F238E27FC236}">
                  <a16:creationId xmlns:a16="http://schemas.microsoft.com/office/drawing/2014/main" id="{5848EAF4-A503-A615-B60E-56FBF53A5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1909"/>
              <a:ext cx="55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   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89">
              <a:extLst>
                <a:ext uri="{FF2B5EF4-FFF2-40B4-BE49-F238E27FC236}">
                  <a16:creationId xmlns:a16="http://schemas.microsoft.com/office/drawing/2014/main" id="{3E057254-BE5E-4FC8-BD83-23D4C4963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1909"/>
              <a:ext cx="204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penyakit pada manusia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90">
              <a:extLst>
                <a:ext uri="{FF2B5EF4-FFF2-40B4-BE49-F238E27FC236}">
                  <a16:creationId xmlns:a16="http://schemas.microsoft.com/office/drawing/2014/main" id="{3E229D05-8776-FC66-9711-E568742975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2048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91">
              <a:extLst>
                <a:ext uri="{FF2B5EF4-FFF2-40B4-BE49-F238E27FC236}">
                  <a16:creationId xmlns:a16="http://schemas.microsoft.com/office/drawing/2014/main" id="{1429432F-60B3-9658-2575-EDB3B600E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2048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92">
              <a:extLst>
                <a:ext uri="{FF2B5EF4-FFF2-40B4-BE49-F238E27FC236}">
                  <a16:creationId xmlns:a16="http://schemas.microsoft.com/office/drawing/2014/main" id="{5EA414A3-EABA-8550-CA14-5FC36D34F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" y="2048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Rectangle 93">
              <a:extLst>
                <a:ext uri="{FF2B5EF4-FFF2-40B4-BE49-F238E27FC236}">
                  <a16:creationId xmlns:a16="http://schemas.microsoft.com/office/drawing/2014/main" id="{53C0341D-AE15-6D8A-5C03-B756D6185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2048"/>
              <a:ext cx="82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Fumigan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94">
              <a:extLst>
                <a:ext uri="{FF2B5EF4-FFF2-40B4-BE49-F238E27FC236}">
                  <a16:creationId xmlns:a16="http://schemas.microsoft.com/office/drawing/2014/main" id="{AAA16EC9-EFE4-9D9D-A18A-1728846D0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2187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95">
              <a:extLst>
                <a:ext uri="{FF2B5EF4-FFF2-40B4-BE49-F238E27FC236}">
                  <a16:creationId xmlns:a16="http://schemas.microsoft.com/office/drawing/2014/main" id="{1CF5E8D3-6B3A-12DA-0447-ACB88E2DDC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2187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96">
              <a:extLst>
                <a:ext uri="{FF2B5EF4-FFF2-40B4-BE49-F238E27FC236}">
                  <a16:creationId xmlns:a16="http://schemas.microsoft.com/office/drawing/2014/main" id="{CEC48CD9-F23E-71CE-6A4A-778E428C6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" y="2187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97">
              <a:extLst>
                <a:ext uri="{FF2B5EF4-FFF2-40B4-BE49-F238E27FC236}">
                  <a16:creationId xmlns:a16="http://schemas.microsoft.com/office/drawing/2014/main" id="{CD852570-2755-2049-A11A-C119749AA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2187"/>
              <a:ext cx="196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Bahan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pengawet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kayu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98">
              <a:extLst>
                <a:ext uri="{FF2B5EF4-FFF2-40B4-BE49-F238E27FC236}">
                  <a16:creationId xmlns:a16="http://schemas.microsoft.com/office/drawing/2014/main" id="{DB09267E-7E3D-3F2E-5FB3-558A109F7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3" y="2326"/>
              <a:ext cx="2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99">
              <a:extLst>
                <a:ext uri="{FF2B5EF4-FFF2-40B4-BE49-F238E27FC236}">
                  <a16:creationId xmlns:a16="http://schemas.microsoft.com/office/drawing/2014/main" id="{C5388AEA-A0F1-068E-B395-0D40CD36E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2" y="2326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100">
              <a:extLst>
                <a:ext uri="{FF2B5EF4-FFF2-40B4-BE49-F238E27FC236}">
                  <a16:creationId xmlns:a16="http://schemas.microsoft.com/office/drawing/2014/main" id="{BB195598-C247-33F7-E53A-CA9DAA1BD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5" y="2326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101">
              <a:extLst>
                <a:ext uri="{FF2B5EF4-FFF2-40B4-BE49-F238E27FC236}">
                  <a16:creationId xmlns:a16="http://schemas.microsoft.com/office/drawing/2014/main" id="{B403E4AF-CCE6-E65C-4367-705912932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0" y="2326"/>
              <a:ext cx="120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Pestisida lain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102">
              <a:extLst>
                <a:ext uri="{FF2B5EF4-FFF2-40B4-BE49-F238E27FC236}">
                  <a16:creationId xmlns:a16="http://schemas.microsoft.com/office/drawing/2014/main" id="{D31D772A-82F0-0585-EF61-DEA1FE7B4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1" y="2326"/>
              <a:ext cx="14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103">
              <a:extLst>
                <a:ext uri="{FF2B5EF4-FFF2-40B4-BE49-F238E27FC236}">
                  <a16:creationId xmlns:a16="http://schemas.microsoft.com/office/drawing/2014/main" id="{4FBD33F2-CE0D-2597-0E1E-204789ED2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5" y="2326"/>
              <a:ext cx="37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lain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Freeform 105">
              <a:extLst>
                <a:ext uri="{FF2B5EF4-FFF2-40B4-BE49-F238E27FC236}">
                  <a16:creationId xmlns:a16="http://schemas.microsoft.com/office/drawing/2014/main" id="{3406E9A4-125B-6128-7849-406FD228D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" y="2671"/>
              <a:ext cx="100" cy="64"/>
            </a:xfrm>
            <a:custGeom>
              <a:avLst/>
              <a:gdLst>
                <a:gd name="T0" fmla="*/ 100 w 100"/>
                <a:gd name="T1" fmla="*/ 0 h 64"/>
                <a:gd name="T2" fmla="*/ 50 w 100"/>
                <a:gd name="T3" fmla="*/ 64 h 64"/>
                <a:gd name="T4" fmla="*/ 0 w 100"/>
                <a:gd name="T5" fmla="*/ 0 h 64"/>
                <a:gd name="T6" fmla="*/ 100 w 100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64">
                  <a:moveTo>
                    <a:pt x="100" y="0"/>
                  </a:moveTo>
                  <a:lnTo>
                    <a:pt x="50" y="64"/>
                  </a:lnTo>
                  <a:lnTo>
                    <a:pt x="0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6" name="Rectangle 106">
              <a:extLst>
                <a:ext uri="{FF2B5EF4-FFF2-40B4-BE49-F238E27FC236}">
                  <a16:creationId xmlns:a16="http://schemas.microsoft.com/office/drawing/2014/main" id="{C134099F-A40C-D48B-94F1-D2232F33C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2709"/>
              <a:ext cx="2764" cy="208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07" name="Rectangle 108">
              <a:extLst>
                <a:ext uri="{FF2B5EF4-FFF2-40B4-BE49-F238E27FC236}">
                  <a16:creationId xmlns:a16="http://schemas.microsoft.com/office/drawing/2014/main" id="{35216262-4C61-F89E-F989-159017694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" y="2721"/>
              <a:ext cx="28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RI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09">
              <a:extLst>
                <a:ext uri="{FF2B5EF4-FFF2-40B4-BE49-F238E27FC236}">
                  <a16:creationId xmlns:a16="http://schemas.microsoft.com/office/drawing/2014/main" id="{FBE8549F-68CF-38EE-7D31-0FA527605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6" y="2727"/>
              <a:ext cx="20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110">
              <a:extLst>
                <a:ext uri="{FF2B5EF4-FFF2-40B4-BE49-F238E27FC236}">
                  <a16:creationId xmlns:a16="http://schemas.microsoft.com/office/drawing/2014/main" id="{ABCBA377-4F80-8E42-B993-8C26037FFB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0" y="2735"/>
              <a:ext cx="326" cy="156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0" name="Rectangle 111">
              <a:extLst>
                <a:ext uri="{FF2B5EF4-FFF2-40B4-BE49-F238E27FC236}">
                  <a16:creationId xmlns:a16="http://schemas.microsoft.com/office/drawing/2014/main" id="{5692DA94-2C9A-7C8A-B277-A61BA8A1E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0" y="2735"/>
              <a:ext cx="326" cy="156"/>
            </a:xfrm>
            <a:prstGeom prst="rect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1" name="Rectangle 112">
              <a:extLst>
                <a:ext uri="{FF2B5EF4-FFF2-40B4-BE49-F238E27FC236}">
                  <a16:creationId xmlns:a16="http://schemas.microsoft.com/office/drawing/2014/main" id="{FF36836D-BA7C-4355-4464-8A067C544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2" y="2723"/>
              <a:ext cx="31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01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113">
              <a:extLst>
                <a:ext uri="{FF2B5EF4-FFF2-40B4-BE49-F238E27FC236}">
                  <a16:creationId xmlns:a16="http://schemas.microsoft.com/office/drawing/2014/main" id="{A4542E65-8C1E-57E5-2BF4-372BE7EF7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" y="2735"/>
              <a:ext cx="325" cy="156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3" name="Rectangle 114">
              <a:extLst>
                <a:ext uri="{FF2B5EF4-FFF2-40B4-BE49-F238E27FC236}">
                  <a16:creationId xmlns:a16="http://schemas.microsoft.com/office/drawing/2014/main" id="{151F11FE-01DD-4407-3F1E-B91EF0B2E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" y="2735"/>
              <a:ext cx="325" cy="156"/>
            </a:xfrm>
            <a:prstGeom prst="rect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4" name="Rectangle 115">
              <a:extLst>
                <a:ext uri="{FF2B5EF4-FFF2-40B4-BE49-F238E27FC236}">
                  <a16:creationId xmlns:a16="http://schemas.microsoft.com/office/drawing/2014/main" id="{465A3885-034F-2233-D856-44209A005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2" y="2720"/>
              <a:ext cx="31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02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116">
              <a:extLst>
                <a:ext uri="{FF2B5EF4-FFF2-40B4-BE49-F238E27FC236}">
                  <a16:creationId xmlns:a16="http://schemas.microsoft.com/office/drawing/2014/main" id="{E91AE3F4-350C-AE66-333E-8ED81613A9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3" y="2735"/>
              <a:ext cx="356" cy="156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6" name="Rectangle 117">
              <a:extLst>
                <a:ext uri="{FF2B5EF4-FFF2-40B4-BE49-F238E27FC236}">
                  <a16:creationId xmlns:a16="http://schemas.microsoft.com/office/drawing/2014/main" id="{8270274A-334E-F978-A505-171602B9D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3" y="2735"/>
              <a:ext cx="356" cy="156"/>
            </a:xfrm>
            <a:prstGeom prst="rect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7" name="Rectangle 118">
              <a:extLst>
                <a:ext uri="{FF2B5EF4-FFF2-40B4-BE49-F238E27FC236}">
                  <a16:creationId xmlns:a16="http://schemas.microsoft.com/office/drawing/2014/main" id="{B53477E3-D759-D2A0-3DE4-887E12E6C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6" y="2715"/>
              <a:ext cx="31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03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119">
              <a:extLst>
                <a:ext uri="{FF2B5EF4-FFF2-40B4-BE49-F238E27FC236}">
                  <a16:creationId xmlns:a16="http://schemas.microsoft.com/office/drawing/2014/main" id="{E8362012-E47B-53C8-5A2E-342FBB1BA6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0" y="2735"/>
              <a:ext cx="487" cy="156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19" name="Rectangle 120">
              <a:extLst>
                <a:ext uri="{FF2B5EF4-FFF2-40B4-BE49-F238E27FC236}">
                  <a16:creationId xmlns:a16="http://schemas.microsoft.com/office/drawing/2014/main" id="{3AC87920-6B9C-37B2-8CDC-7983A5A87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0" y="2735"/>
              <a:ext cx="487" cy="156"/>
            </a:xfrm>
            <a:prstGeom prst="rect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0" name="Rectangle 121">
              <a:extLst>
                <a:ext uri="{FF2B5EF4-FFF2-40B4-BE49-F238E27FC236}">
                  <a16:creationId xmlns:a16="http://schemas.microsoft.com/office/drawing/2014/main" id="{A4B8E119-15BC-FAD4-9D3E-312350FB4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2" y="2723"/>
              <a:ext cx="51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2010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ectangle 122">
              <a:extLst>
                <a:ext uri="{FF2B5EF4-FFF2-40B4-BE49-F238E27FC236}">
                  <a16:creationId xmlns:a16="http://schemas.microsoft.com/office/drawing/2014/main" id="{6A9CD760-069F-89D3-E8F2-A8A0343A6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2735"/>
              <a:ext cx="487" cy="156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2" name="Rectangle 123">
              <a:extLst>
                <a:ext uri="{FF2B5EF4-FFF2-40B4-BE49-F238E27FC236}">
                  <a16:creationId xmlns:a16="http://schemas.microsoft.com/office/drawing/2014/main" id="{1F4C09D0-0365-585E-9FEF-74115F3850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2735"/>
              <a:ext cx="487" cy="156"/>
            </a:xfrm>
            <a:prstGeom prst="rect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3" name="Rectangle 124">
              <a:extLst>
                <a:ext uri="{FF2B5EF4-FFF2-40B4-BE49-F238E27FC236}">
                  <a16:creationId xmlns:a16="http://schemas.microsoft.com/office/drawing/2014/main" id="{675B44C4-D9FB-7CDD-7B3A-792463FDA1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6" y="2723"/>
              <a:ext cx="51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9999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Rectangle 125">
              <a:extLst>
                <a:ext uri="{FF2B5EF4-FFF2-40B4-BE49-F238E27FC236}">
                  <a16:creationId xmlns:a16="http://schemas.microsoft.com/office/drawing/2014/main" id="{D4295CFC-9925-649D-85B4-33EB4BFB5F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" y="3386"/>
              <a:ext cx="2429" cy="925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25" name="Rectangle 127">
              <a:extLst>
                <a:ext uri="{FF2B5EF4-FFF2-40B4-BE49-F238E27FC236}">
                  <a16:creationId xmlns:a16="http://schemas.microsoft.com/office/drawing/2014/main" id="{2FB4524C-4583-1F30-D243-A4C1B07CF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" y="3412"/>
              <a:ext cx="142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Kode jenis izin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128">
              <a:extLst>
                <a:ext uri="{FF2B5EF4-FFF2-40B4-BE49-F238E27FC236}">
                  <a16:creationId xmlns:a16="http://schemas.microsoft.com/office/drawing/2014/main" id="{65AA05A4-93FB-AFE7-EA9B-891B94D7C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" y="3551"/>
              <a:ext cx="25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129">
              <a:extLst>
                <a:ext uri="{FF2B5EF4-FFF2-40B4-BE49-F238E27FC236}">
                  <a16:creationId xmlns:a16="http://schemas.microsoft.com/office/drawing/2014/main" id="{D116CAFE-D79A-5A4D-FF24-1AFF8555E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" y="3551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Rectangle 130">
              <a:extLst>
                <a:ext uri="{FF2B5EF4-FFF2-40B4-BE49-F238E27FC236}">
                  <a16:creationId xmlns:a16="http://schemas.microsoft.com/office/drawing/2014/main" id="{8378F27C-E758-22A9-7F5C-143E1922F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" y="3551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131">
              <a:extLst>
                <a:ext uri="{FF2B5EF4-FFF2-40B4-BE49-F238E27FC236}">
                  <a16:creationId xmlns:a16="http://schemas.microsoft.com/office/drawing/2014/main" id="{8EF66B2F-427E-5B9C-A903-E049104FE2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" y="3551"/>
              <a:ext cx="85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Izin tetap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Rectangle 132">
              <a:extLst>
                <a:ext uri="{FF2B5EF4-FFF2-40B4-BE49-F238E27FC236}">
                  <a16:creationId xmlns:a16="http://schemas.microsoft.com/office/drawing/2014/main" id="{DC444C17-3DC0-895C-D677-547916D31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" y="3690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1" name="Rectangle 133">
              <a:extLst>
                <a:ext uri="{FF2B5EF4-FFF2-40B4-BE49-F238E27FC236}">
                  <a16:creationId xmlns:a16="http://schemas.microsoft.com/office/drawing/2014/main" id="{BD72DAD7-7B85-520B-75F2-FAA63D357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3690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" name="Rectangle 134">
              <a:extLst>
                <a:ext uri="{FF2B5EF4-FFF2-40B4-BE49-F238E27FC236}">
                  <a16:creationId xmlns:a16="http://schemas.microsoft.com/office/drawing/2014/main" id="{CDF309D2-0C3E-4212-BA0F-6C0362303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3690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" name="Rectangle 135">
              <a:extLst>
                <a:ext uri="{FF2B5EF4-FFF2-40B4-BE49-F238E27FC236}">
                  <a16:creationId xmlns:a16="http://schemas.microsoft.com/office/drawing/2014/main" id="{32226035-BAFF-2A78-AAC7-6B34AAD7E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" y="3690"/>
              <a:ext cx="132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Izin sementara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4" name="Rectangle 136">
              <a:extLst>
                <a:ext uri="{FF2B5EF4-FFF2-40B4-BE49-F238E27FC236}">
                  <a16:creationId xmlns:a16="http://schemas.microsoft.com/office/drawing/2014/main" id="{3AFC137A-601F-ED86-A5C1-F1D66BAC7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" y="3829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Rectangle 137">
              <a:extLst>
                <a:ext uri="{FF2B5EF4-FFF2-40B4-BE49-F238E27FC236}">
                  <a16:creationId xmlns:a16="http://schemas.microsoft.com/office/drawing/2014/main" id="{6FE4BFF4-55C7-5932-A7D0-3BC0BF1A0C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3829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6" name="Rectangle 138">
              <a:extLst>
                <a:ext uri="{FF2B5EF4-FFF2-40B4-BE49-F238E27FC236}">
                  <a16:creationId xmlns:a16="http://schemas.microsoft.com/office/drawing/2014/main" id="{A38D0E30-09EB-EE76-8484-AE4E6C0A7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3829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7" name="Rectangle 139">
              <a:extLst>
                <a:ext uri="{FF2B5EF4-FFF2-40B4-BE49-F238E27FC236}">
                  <a16:creationId xmlns:a16="http://schemas.microsoft.com/office/drawing/2014/main" id="{41EBBF7F-EDFE-C892-6C50-0E6F2DEF9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" y="3829"/>
              <a:ext cx="14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Izin tetap ekspor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8" name="Rectangle 140">
              <a:extLst>
                <a:ext uri="{FF2B5EF4-FFF2-40B4-BE49-F238E27FC236}">
                  <a16:creationId xmlns:a16="http://schemas.microsoft.com/office/drawing/2014/main" id="{E9DB6050-0F44-A9DC-7B85-59ABE4CBF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" y="3968"/>
              <a:ext cx="29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  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9" name="Rectangle 141">
              <a:extLst>
                <a:ext uri="{FF2B5EF4-FFF2-40B4-BE49-F238E27FC236}">
                  <a16:creationId xmlns:a16="http://schemas.microsoft.com/office/drawing/2014/main" id="{7904E464-1372-F883-5B5D-739B1E37B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3968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0" name="Rectangle 142">
              <a:extLst>
                <a:ext uri="{FF2B5EF4-FFF2-40B4-BE49-F238E27FC236}">
                  <a16:creationId xmlns:a16="http://schemas.microsoft.com/office/drawing/2014/main" id="{05A410D3-AB89-CC7C-194F-B08A55AD5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3968"/>
              <a:ext cx="19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1" name="Rectangle 143">
              <a:extLst>
                <a:ext uri="{FF2B5EF4-FFF2-40B4-BE49-F238E27FC236}">
                  <a16:creationId xmlns:a16="http://schemas.microsoft.com/office/drawing/2014/main" id="{227D3C6E-375F-A514-8C0E-2524CA9CDC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" y="3968"/>
              <a:ext cx="199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Izin tetap bahan teknis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2" name="Rectangle 144">
              <a:extLst>
                <a:ext uri="{FF2B5EF4-FFF2-40B4-BE49-F238E27FC236}">
                  <a16:creationId xmlns:a16="http://schemas.microsoft.com/office/drawing/2014/main" id="{2A5BEC95-667A-88A6-6899-B2C0BB271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9" y="3399"/>
              <a:ext cx="1778" cy="912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3" name="Rectangle 146">
              <a:extLst>
                <a:ext uri="{FF2B5EF4-FFF2-40B4-BE49-F238E27FC236}">
                  <a16:creationId xmlns:a16="http://schemas.microsoft.com/office/drawing/2014/main" id="{26538937-C19F-69C0-15CB-302802B32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1" y="3420"/>
              <a:ext cx="103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Tahun lahir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4" name="Rectangle 147">
              <a:extLst>
                <a:ext uri="{FF2B5EF4-FFF2-40B4-BE49-F238E27FC236}">
                  <a16:creationId xmlns:a16="http://schemas.microsoft.com/office/drawing/2014/main" id="{8C95EDEE-6EE9-563D-646A-CF1780057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6" y="3559"/>
              <a:ext cx="14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(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5" name="Rectangle 148">
              <a:extLst>
                <a:ext uri="{FF2B5EF4-FFF2-40B4-BE49-F238E27FC236}">
                  <a16:creationId xmlns:a16="http://schemas.microsoft.com/office/drawing/2014/main" id="{F44E1125-95E8-A944-BB5D-C2BBDD78C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0" y="3559"/>
              <a:ext cx="159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terdaftar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izin </a:t>
              </a: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tetap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6" name="Rectangle 149">
              <a:extLst>
                <a:ext uri="{FF2B5EF4-FFF2-40B4-BE49-F238E27FC236}">
                  <a16:creationId xmlns:a16="http://schemas.microsoft.com/office/drawing/2014/main" id="{AAF3EDCA-DD5A-2BB4-EB41-D3007B084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0" y="3559"/>
              <a:ext cx="14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" name="Rectangle 150">
              <a:extLst>
                <a:ext uri="{FF2B5EF4-FFF2-40B4-BE49-F238E27FC236}">
                  <a16:creationId xmlns:a16="http://schemas.microsoft.com/office/drawing/2014/main" id="{61E3E8C8-1207-E522-FC4F-8EFA2221DE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1" y="3412"/>
              <a:ext cx="1707" cy="912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48" name="Rectangle 152">
              <a:extLst>
                <a:ext uri="{FF2B5EF4-FFF2-40B4-BE49-F238E27FC236}">
                  <a16:creationId xmlns:a16="http://schemas.microsoft.com/office/drawing/2014/main" id="{B733909D-6DA3-0C14-F8CA-3EBEAF15B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2" y="3438"/>
              <a:ext cx="65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Nomor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" name="Rectangle 153">
              <a:extLst>
                <a:ext uri="{FF2B5EF4-FFF2-40B4-BE49-F238E27FC236}">
                  <a16:creationId xmlns:a16="http://schemas.microsoft.com/office/drawing/2014/main" id="{65FA7E7E-6242-D3AE-9E25-FE0809F63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3" y="3577"/>
              <a:ext cx="27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RI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" name="Rectangle 154">
              <a:extLst>
                <a:ext uri="{FF2B5EF4-FFF2-40B4-BE49-F238E27FC236}">
                  <a16:creationId xmlns:a16="http://schemas.microsoft.com/office/drawing/2014/main" id="{F50B26C6-2E8F-6017-A475-A9BFA7B6DD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3" y="3577"/>
              <a:ext cx="13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/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" name="Rectangle 155">
              <a:extLst>
                <a:ext uri="{FF2B5EF4-FFF2-40B4-BE49-F238E27FC236}">
                  <a16:creationId xmlns:a16="http://schemas.microsoft.com/office/drawing/2014/main" id="{77FE11C3-7BDA-486F-29A5-4AF84AC9B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4" y="3577"/>
              <a:ext cx="112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Pendaftaran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2" name="Freeform 156">
              <a:extLst>
                <a:ext uri="{FF2B5EF4-FFF2-40B4-BE49-F238E27FC236}">
                  <a16:creationId xmlns:a16="http://schemas.microsoft.com/office/drawing/2014/main" id="{DFB00357-9F27-51BA-AE97-C3C0AEA96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8" y="2973"/>
              <a:ext cx="2048" cy="413"/>
            </a:xfrm>
            <a:custGeom>
              <a:avLst/>
              <a:gdLst>
                <a:gd name="T0" fmla="*/ 0 w 2048"/>
                <a:gd name="T1" fmla="*/ 413 h 413"/>
                <a:gd name="T2" fmla="*/ 0 w 2048"/>
                <a:gd name="T3" fmla="*/ 205 h 413"/>
                <a:gd name="T4" fmla="*/ 2048 w 2048"/>
                <a:gd name="T5" fmla="*/ 205 h 413"/>
                <a:gd name="T6" fmla="*/ 2048 w 2048"/>
                <a:gd name="T7" fmla="*/ 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8" h="413">
                  <a:moveTo>
                    <a:pt x="0" y="413"/>
                  </a:moveTo>
                  <a:lnTo>
                    <a:pt x="0" y="205"/>
                  </a:lnTo>
                  <a:lnTo>
                    <a:pt x="2048" y="205"/>
                  </a:lnTo>
                  <a:lnTo>
                    <a:pt x="2048" y="0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3" name="Freeform 157">
              <a:extLst>
                <a:ext uri="{FF2B5EF4-FFF2-40B4-BE49-F238E27FC236}">
                  <a16:creationId xmlns:a16="http://schemas.microsoft.com/office/drawing/2014/main" id="{79C753CB-42C3-1E63-81AD-4BFB623B7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6" y="2917"/>
              <a:ext cx="100" cy="64"/>
            </a:xfrm>
            <a:custGeom>
              <a:avLst/>
              <a:gdLst>
                <a:gd name="T0" fmla="*/ 0 w 100"/>
                <a:gd name="T1" fmla="*/ 64 h 64"/>
                <a:gd name="T2" fmla="*/ 50 w 100"/>
                <a:gd name="T3" fmla="*/ 0 h 64"/>
                <a:gd name="T4" fmla="*/ 100 w 100"/>
                <a:gd name="T5" fmla="*/ 64 h 64"/>
                <a:gd name="T6" fmla="*/ 0 w 100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64">
                  <a:moveTo>
                    <a:pt x="0" y="64"/>
                  </a:moveTo>
                  <a:lnTo>
                    <a:pt x="50" y="0"/>
                  </a:lnTo>
                  <a:lnTo>
                    <a:pt x="10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4" name="Freeform 158">
              <a:extLst>
                <a:ext uri="{FF2B5EF4-FFF2-40B4-BE49-F238E27FC236}">
                  <a16:creationId xmlns:a16="http://schemas.microsoft.com/office/drawing/2014/main" id="{22C1F5CF-94B2-CF7A-48F0-AA8BB3DC2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2" y="2947"/>
              <a:ext cx="1413" cy="465"/>
            </a:xfrm>
            <a:custGeom>
              <a:avLst/>
              <a:gdLst>
                <a:gd name="T0" fmla="*/ 1413 w 1413"/>
                <a:gd name="T1" fmla="*/ 465 h 465"/>
                <a:gd name="T2" fmla="*/ 1413 w 1413"/>
                <a:gd name="T3" fmla="*/ 257 h 465"/>
                <a:gd name="T4" fmla="*/ 0 w 1413"/>
                <a:gd name="T5" fmla="*/ 257 h 465"/>
                <a:gd name="T6" fmla="*/ 0 w 1413"/>
                <a:gd name="T7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3" h="465">
                  <a:moveTo>
                    <a:pt x="1413" y="465"/>
                  </a:moveTo>
                  <a:lnTo>
                    <a:pt x="1413" y="257"/>
                  </a:lnTo>
                  <a:lnTo>
                    <a:pt x="0" y="257"/>
                  </a:lnTo>
                  <a:lnTo>
                    <a:pt x="0" y="0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5" name="Freeform 159">
              <a:extLst>
                <a:ext uri="{FF2B5EF4-FFF2-40B4-BE49-F238E27FC236}">
                  <a16:creationId xmlns:a16="http://schemas.microsoft.com/office/drawing/2014/main" id="{1DDC8884-D42F-0F38-F516-2E550B4F4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3" y="2891"/>
              <a:ext cx="99" cy="64"/>
            </a:xfrm>
            <a:custGeom>
              <a:avLst/>
              <a:gdLst>
                <a:gd name="T0" fmla="*/ 0 w 99"/>
                <a:gd name="T1" fmla="*/ 64 h 64"/>
                <a:gd name="T2" fmla="*/ 49 w 99"/>
                <a:gd name="T3" fmla="*/ 0 h 64"/>
                <a:gd name="T4" fmla="*/ 99 w 99"/>
                <a:gd name="T5" fmla="*/ 64 h 64"/>
                <a:gd name="T6" fmla="*/ 0 w 99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64">
                  <a:moveTo>
                    <a:pt x="0" y="64"/>
                  </a:moveTo>
                  <a:lnTo>
                    <a:pt x="49" y="0"/>
                  </a:lnTo>
                  <a:lnTo>
                    <a:pt x="99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6" name="Line 160">
              <a:extLst>
                <a:ext uri="{FF2B5EF4-FFF2-40B4-BE49-F238E27FC236}">
                  <a16:creationId xmlns:a16="http://schemas.microsoft.com/office/drawing/2014/main" id="{D6C42BD3-6C32-49CB-B8FC-CDA6A8710F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03" y="2973"/>
              <a:ext cx="0" cy="426"/>
            </a:xfrm>
            <a:prstGeom prst="line">
              <a:avLst/>
            </a:pr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7" name="Freeform 161">
              <a:extLst>
                <a:ext uri="{FF2B5EF4-FFF2-40B4-BE49-F238E27FC236}">
                  <a16:creationId xmlns:a16="http://schemas.microsoft.com/office/drawing/2014/main" id="{DA6DB11D-9B26-EAA8-A688-F22E7B068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" y="2917"/>
              <a:ext cx="100" cy="64"/>
            </a:xfrm>
            <a:custGeom>
              <a:avLst/>
              <a:gdLst>
                <a:gd name="T0" fmla="*/ 0 w 100"/>
                <a:gd name="T1" fmla="*/ 64 h 64"/>
                <a:gd name="T2" fmla="*/ 50 w 100"/>
                <a:gd name="T3" fmla="*/ 0 h 64"/>
                <a:gd name="T4" fmla="*/ 100 w 100"/>
                <a:gd name="T5" fmla="*/ 64 h 64"/>
                <a:gd name="T6" fmla="*/ 0 w 100"/>
                <a:gd name="T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64">
                  <a:moveTo>
                    <a:pt x="0" y="64"/>
                  </a:moveTo>
                  <a:lnTo>
                    <a:pt x="50" y="0"/>
                  </a:lnTo>
                  <a:lnTo>
                    <a:pt x="10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8" name="Freeform 162">
              <a:extLst>
                <a:ext uri="{FF2B5EF4-FFF2-40B4-BE49-F238E27FC236}">
                  <a16:creationId xmlns:a16="http://schemas.microsoft.com/office/drawing/2014/main" id="{FCAE202C-4673-7FAA-8440-20670B38C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9" y="2474"/>
              <a:ext cx="3099" cy="205"/>
            </a:xfrm>
            <a:custGeom>
              <a:avLst/>
              <a:gdLst>
                <a:gd name="T0" fmla="*/ 3099 w 3099"/>
                <a:gd name="T1" fmla="*/ 0 h 205"/>
                <a:gd name="T2" fmla="*/ 3099 w 3099"/>
                <a:gd name="T3" fmla="*/ 104 h 205"/>
                <a:gd name="T4" fmla="*/ 0 w 3099"/>
                <a:gd name="T5" fmla="*/ 104 h 205"/>
                <a:gd name="T6" fmla="*/ 0 w 309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99" h="205">
                  <a:moveTo>
                    <a:pt x="3099" y="0"/>
                  </a:moveTo>
                  <a:lnTo>
                    <a:pt x="3099" y="104"/>
                  </a:lnTo>
                  <a:lnTo>
                    <a:pt x="0" y="104"/>
                  </a:lnTo>
                  <a:lnTo>
                    <a:pt x="0" y="205"/>
                  </a:lnTo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  <p:sp>
          <p:nvSpPr>
            <p:cNvPr id="159" name="Freeform 163">
              <a:extLst>
                <a:ext uri="{FF2B5EF4-FFF2-40B4-BE49-F238E27FC236}">
                  <a16:creationId xmlns:a16="http://schemas.microsoft.com/office/drawing/2014/main" id="{27963B0F-DF28-A996-87B8-7D0E418EE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2671"/>
              <a:ext cx="100" cy="64"/>
            </a:xfrm>
            <a:custGeom>
              <a:avLst/>
              <a:gdLst>
                <a:gd name="T0" fmla="*/ 100 w 100"/>
                <a:gd name="T1" fmla="*/ 0 h 64"/>
                <a:gd name="T2" fmla="*/ 50 w 100"/>
                <a:gd name="T3" fmla="*/ 64 h 64"/>
                <a:gd name="T4" fmla="*/ 0 w 100"/>
                <a:gd name="T5" fmla="*/ 0 h 64"/>
                <a:gd name="T6" fmla="*/ 100 w 100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64">
                  <a:moveTo>
                    <a:pt x="100" y="0"/>
                  </a:moveTo>
                  <a:lnTo>
                    <a:pt x="50" y="64"/>
                  </a:lnTo>
                  <a:lnTo>
                    <a:pt x="0" y="0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964864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5445" y="332656"/>
            <a:ext cx="8205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MEMBACA DAN MEMAHAMI LEBEL PESTISDA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1562" y="908722"/>
            <a:ext cx="799288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q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Membaca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label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pada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kemasan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sebelum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sama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pentingnya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itu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sendiri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karena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label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memberikan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informasi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penting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pada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kemasan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Membaca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label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hal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utama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menerapkan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semboyan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“  Safety First “ (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keselamatan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adalah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hal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utama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</a:t>
            </a:r>
          </a:p>
          <a:p>
            <a:pPr marL="285750" indent="-285750" algn="just">
              <a:buFont typeface="Wingdings" pitchFamily="2" charset="2"/>
              <a:buChar char="q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Saat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menggunakan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semua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orang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tentu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berharap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memperoleh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manfaat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yakni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dapat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mengendalikan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hama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penyakit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secara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efektif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bukan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sebaliknya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menimbulkan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efek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tidak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diinginkan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Barangkali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hanya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dari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10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hanya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1 orang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petani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saja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mebaca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label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kemasan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sedang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sisanya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mengabaikan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cuek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atau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bahkan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masa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bodoh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itu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semua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en-US" sz="2000" dirty="0" err="1">
                <a:latin typeface="Arial" pitchFamily="34" charset="0"/>
                <a:cs typeface="Arial" pitchFamily="34" charset="0"/>
              </a:rPr>
              <a:t>Tak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sedikit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berakibat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fatal,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bisa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jadi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petani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meninggal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karena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salah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dalam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aplikasi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pestisida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yang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didukung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dengan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faktor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kesehatan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petani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saat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aplikasi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pestisda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0799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DC9DC-6310-E9B5-E47F-58E3AB5C5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BE8E5F-5167-7A4B-88B3-36DF295E59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Classification: PUBLIC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E3678F-2EF2-329F-1743-DB5AA361F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924944"/>
            <a:ext cx="8496944" cy="706090"/>
          </a:xfrm>
        </p:spPr>
        <p:txBody>
          <a:bodyPr>
            <a:noAutofit/>
          </a:bodyPr>
          <a:lstStyle/>
          <a:p>
            <a:pPr algn="ctr"/>
            <a:r>
              <a:rPr lang="en-US" sz="6600" dirty="0"/>
              <a:t>PENANGANAN LIMBAH PESTISIDA</a:t>
            </a:r>
          </a:p>
        </p:txBody>
      </p:sp>
    </p:spTree>
    <p:extLst>
      <p:ext uri="{BB962C8B-B14F-4D97-AF65-F5344CB8AC3E}">
        <p14:creationId xmlns:p14="http://schemas.microsoft.com/office/powerpoint/2010/main" val="1052025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F3EE9-94D0-1C21-CAC7-26497E82791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800" b="1" dirty="0" err="1">
                <a:ea typeface="Batang" pitchFamily="18" charset="-127"/>
              </a:rPr>
              <a:t>Limbah</a:t>
            </a:r>
            <a:r>
              <a:rPr lang="en-US" sz="2800" b="1" dirty="0">
                <a:ea typeface="Batang" pitchFamily="18" charset="-127"/>
              </a:rPr>
              <a:t> </a:t>
            </a:r>
            <a:r>
              <a:rPr lang="en-US" sz="2800" b="1" dirty="0" err="1">
                <a:ea typeface="Batang" pitchFamily="18" charset="-127"/>
              </a:rPr>
              <a:t>pestisida</a:t>
            </a:r>
            <a:r>
              <a:rPr lang="en-US" sz="2800" b="1" dirty="0">
                <a:ea typeface="Batang" pitchFamily="18" charset="-127"/>
              </a:rPr>
              <a:t> </a:t>
            </a:r>
            <a:r>
              <a:rPr lang="en-US" sz="2800" b="1" dirty="0" err="1">
                <a:ea typeface="Batang" pitchFamily="18" charset="-127"/>
              </a:rPr>
              <a:t>merupakan</a:t>
            </a:r>
            <a:r>
              <a:rPr lang="en-US" sz="2800" b="1" dirty="0">
                <a:ea typeface="Batang" pitchFamily="18" charset="-127"/>
              </a:rPr>
              <a:t> </a:t>
            </a:r>
            <a:r>
              <a:rPr lang="en-US" sz="2800" b="1" dirty="0" err="1">
                <a:ea typeface="Batang" pitchFamily="18" charset="-127"/>
              </a:rPr>
              <a:t>bahaya</a:t>
            </a:r>
            <a:r>
              <a:rPr lang="en-US" sz="2800" b="1" dirty="0">
                <a:ea typeface="Batang" pitchFamily="18" charset="-127"/>
              </a:rPr>
              <a:t> </a:t>
            </a:r>
            <a:r>
              <a:rPr lang="en-US" sz="2800" b="1" dirty="0" err="1">
                <a:ea typeface="Batang" pitchFamily="18" charset="-127"/>
              </a:rPr>
              <a:t>bagi</a:t>
            </a:r>
            <a:r>
              <a:rPr lang="en-US" sz="2800" b="1" dirty="0">
                <a:ea typeface="Batang" pitchFamily="18" charset="-127"/>
              </a:rPr>
              <a:t> </a:t>
            </a:r>
            <a:r>
              <a:rPr lang="en-US" sz="2800" b="1" dirty="0" err="1">
                <a:ea typeface="Batang" pitchFamily="18" charset="-127"/>
              </a:rPr>
              <a:t>masyarakat</a:t>
            </a:r>
            <a:r>
              <a:rPr lang="en-US" sz="2800" b="1" dirty="0">
                <a:ea typeface="Batang" pitchFamily="18" charset="-127"/>
              </a:rPr>
              <a:t> dan </a:t>
            </a:r>
            <a:r>
              <a:rPr lang="en-US" sz="2800" b="1" dirty="0" err="1">
                <a:ea typeface="Batang" pitchFamily="18" charset="-127"/>
              </a:rPr>
              <a:t>lingkungan</a:t>
            </a:r>
            <a:r>
              <a:rPr lang="en-US" sz="2800" b="1" dirty="0">
                <a:ea typeface="Batang" pitchFamily="18" charset="-127"/>
              </a:rPr>
              <a:t> yang </a:t>
            </a:r>
            <a:r>
              <a:rPr lang="en-US" sz="2800" b="1" dirty="0" err="1">
                <a:ea typeface="Batang" pitchFamily="18" charset="-127"/>
              </a:rPr>
              <a:t>perlu</a:t>
            </a:r>
            <a:r>
              <a:rPr lang="en-US" sz="2800" b="1" dirty="0">
                <a:ea typeface="Batang" pitchFamily="18" charset="-127"/>
              </a:rPr>
              <a:t> </a:t>
            </a:r>
            <a:r>
              <a:rPr lang="en-US" sz="2800" b="1" dirty="0" err="1">
                <a:ea typeface="Batang" pitchFamily="18" charset="-127"/>
              </a:rPr>
              <a:t>ditangani</a:t>
            </a:r>
            <a:r>
              <a:rPr lang="en-US" sz="2800" b="1" dirty="0">
                <a:ea typeface="Batang" pitchFamily="18" charset="-127"/>
              </a:rPr>
              <a:t> </a:t>
            </a:r>
            <a:r>
              <a:rPr lang="en-US" sz="2800" b="1" dirty="0" err="1">
                <a:ea typeface="Batang" pitchFamily="18" charset="-127"/>
              </a:rPr>
              <a:t>dengan</a:t>
            </a:r>
            <a:r>
              <a:rPr lang="en-US" sz="2800" b="1" dirty="0">
                <a:ea typeface="Batang" pitchFamily="18" charset="-127"/>
              </a:rPr>
              <a:t> </a:t>
            </a:r>
            <a:r>
              <a:rPr lang="en-US" sz="2800" b="1" dirty="0" err="1">
                <a:ea typeface="Batang" pitchFamily="18" charset="-127"/>
              </a:rPr>
              <a:t>cara</a:t>
            </a:r>
            <a:r>
              <a:rPr lang="en-US" sz="2800" b="1" dirty="0">
                <a:ea typeface="Batang" pitchFamily="18" charset="-127"/>
              </a:rPr>
              <a:t> yang </a:t>
            </a:r>
            <a:r>
              <a:rPr lang="en-US" sz="2800" b="1" dirty="0" err="1">
                <a:ea typeface="Batang" pitchFamily="18" charset="-127"/>
              </a:rPr>
              <a:t>benar</a:t>
            </a:r>
            <a:r>
              <a:rPr lang="en-US" sz="2800" b="1" dirty="0">
                <a:ea typeface="Batang" pitchFamily="18" charset="-127"/>
              </a:rPr>
              <a:t> </a:t>
            </a:r>
            <a:r>
              <a:rPr lang="en-US" sz="2800" b="1" dirty="0" err="1">
                <a:ea typeface="Batang" pitchFamily="18" charset="-127"/>
              </a:rPr>
              <a:t>dengan</a:t>
            </a:r>
            <a:r>
              <a:rPr lang="en-US" sz="2800" b="1" dirty="0">
                <a:ea typeface="Batang" pitchFamily="18" charset="-127"/>
              </a:rPr>
              <a:t> </a:t>
            </a:r>
            <a:r>
              <a:rPr lang="en-US" sz="2800" b="1" dirty="0" err="1">
                <a:ea typeface="Batang" pitchFamily="18" charset="-127"/>
              </a:rPr>
              <a:t>tahapan</a:t>
            </a:r>
            <a:r>
              <a:rPr lang="en-US" sz="2800" b="1" dirty="0">
                <a:ea typeface="Batang" pitchFamily="18" charset="-127"/>
              </a:rPr>
              <a:t>:</a:t>
            </a:r>
            <a:endParaRPr lang="en-ID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DEC080-6C94-AD46-DEE3-F490D0E9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31E519C-20C9-768C-6A35-269A879340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565036"/>
              </p:ext>
            </p:extLst>
          </p:nvPr>
        </p:nvGraphicFramePr>
        <p:xfrm>
          <a:off x="457200" y="1489331"/>
          <a:ext cx="8229600" cy="469920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52881">
                  <a:extLst>
                    <a:ext uri="{9D8B030D-6E8A-4147-A177-3AD203B41FA5}">
                      <a16:colId xmlns:a16="http://schemas.microsoft.com/office/drawing/2014/main" val="3849127428"/>
                    </a:ext>
                  </a:extLst>
                </a:gridCol>
                <a:gridCol w="6576719">
                  <a:extLst>
                    <a:ext uri="{9D8B030D-6E8A-4147-A177-3AD203B41FA5}">
                      <a16:colId xmlns:a16="http://schemas.microsoft.com/office/drawing/2014/main" val="1025342712"/>
                    </a:ext>
                  </a:extLst>
                </a:gridCol>
              </a:tblGrid>
              <a:tr h="268565">
                <a:tc>
                  <a:txBody>
                    <a:bodyPr/>
                    <a:lstStyle/>
                    <a:p>
                      <a:r>
                        <a:rPr lang="en-US" sz="1500" dirty="0" err="1"/>
                        <a:t>Limbah</a:t>
                      </a:r>
                      <a:endParaRPr lang="en-ID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err="1"/>
                        <a:t>Penanganan</a:t>
                      </a:r>
                      <a:endParaRPr lang="en-ID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486307"/>
                  </a:ext>
                </a:extLst>
              </a:tr>
              <a:tr h="8843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err="1"/>
                        <a:t>Kelebihan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larutan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semprot</a:t>
                      </a:r>
                      <a:r>
                        <a:rPr lang="en-US" sz="1500" dirty="0"/>
                        <a:t> dan </a:t>
                      </a:r>
                      <a:r>
                        <a:rPr lang="en-US" sz="1500" dirty="0" err="1"/>
                        <a:t>Bilasan</a:t>
                      </a:r>
                      <a:r>
                        <a:rPr lang="en-US" sz="1500" dirty="0"/>
                        <a:t> Sprayer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 err="1"/>
                        <a:t>Disemprotkan</a:t>
                      </a:r>
                      <a:r>
                        <a:rPr lang="en-US" sz="1500" dirty="0"/>
                        <a:t> pada </a:t>
                      </a:r>
                      <a:r>
                        <a:rPr lang="en-US" sz="1500" dirty="0" err="1"/>
                        <a:t>Tanaman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Sasaran</a:t>
                      </a:r>
                      <a:r>
                        <a:rPr lang="en-US" sz="1500" dirty="0"/>
                        <a:t> yang </a:t>
                      </a:r>
                      <a:r>
                        <a:rPr lang="en-US" sz="1500" dirty="0" err="1"/>
                        <a:t>telah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dikendalikan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Organisme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Pengganggu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Tumbuhan</a:t>
                      </a:r>
                      <a:r>
                        <a:rPr lang="en-US" sz="1500" dirty="0"/>
                        <a:t> (OPT) </a:t>
                      </a:r>
                      <a:r>
                        <a:rPr lang="en-US" sz="1500" dirty="0" err="1"/>
                        <a:t>nya</a:t>
                      </a:r>
                      <a:r>
                        <a:rPr lang="en-US" sz="1500" dirty="0"/>
                        <a:t> sampai </a:t>
                      </a:r>
                      <a:r>
                        <a:rPr lang="en-US" sz="1500" dirty="0" err="1"/>
                        <a:t>habis</a:t>
                      </a:r>
                      <a:r>
                        <a:rPr lang="en-US" sz="1500" dirty="0"/>
                        <a:t>.</a:t>
                      </a:r>
                      <a:endParaRPr lang="en-ID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938905"/>
                  </a:ext>
                </a:extLst>
              </a:tr>
              <a:tr h="1496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err="1"/>
                        <a:t>Wadah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Kosong</a:t>
                      </a:r>
                      <a:endParaRPr lang="en-US" sz="1500" dirty="0"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buFont typeface="Wingdings" panose="05000000000000000000" pitchFamily="2" charset="2"/>
                        <a:buChar char="§"/>
                      </a:pPr>
                      <a:r>
                        <a:rPr lang="en-US" sz="1500" dirty="0"/>
                        <a:t>Buat </a:t>
                      </a:r>
                      <a:r>
                        <a:rPr lang="en-US" sz="1500" dirty="0" err="1"/>
                        <a:t>lubang</a:t>
                      </a:r>
                      <a:r>
                        <a:rPr lang="en-US" sz="1500" dirty="0"/>
                        <a:t> pada </a:t>
                      </a:r>
                      <a:r>
                        <a:rPr lang="en-US" sz="1500" dirty="0" err="1"/>
                        <a:t>tanah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kering</a:t>
                      </a:r>
                      <a:r>
                        <a:rPr lang="en-US" sz="1500" dirty="0"/>
                        <a:t> yang tidak di </a:t>
                      </a:r>
                      <a:r>
                        <a:rPr lang="en-US" sz="1500" dirty="0" err="1"/>
                        <a:t>olah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dengan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kedalaman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sesuai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dengan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besarnya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Wadah</a:t>
                      </a:r>
                      <a:r>
                        <a:rPr lang="en-US" sz="1500" dirty="0"/>
                        <a:t> yang </a:t>
                      </a:r>
                      <a:r>
                        <a:rPr lang="en-US" sz="1500" dirty="0" err="1"/>
                        <a:t>akan</a:t>
                      </a:r>
                      <a:r>
                        <a:rPr lang="en-US" sz="1500" dirty="0"/>
                        <a:t> di </a:t>
                      </a:r>
                      <a:r>
                        <a:rPr lang="en-US" sz="1500" dirty="0" err="1"/>
                        <a:t>masukkan</a:t>
                      </a:r>
                      <a:r>
                        <a:rPr lang="en-US" sz="1500" dirty="0"/>
                        <a:t>.</a:t>
                      </a:r>
                    </a:p>
                    <a:p>
                      <a:pPr marL="177800" indent="-177800">
                        <a:buFont typeface="Wingdings" panose="05000000000000000000" pitchFamily="2" charset="2"/>
                        <a:buChar char="§"/>
                      </a:pPr>
                      <a:r>
                        <a:rPr lang="en-US" sz="1500" dirty="0" err="1"/>
                        <a:t>Wadah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Kosong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dibilas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dengan</a:t>
                      </a:r>
                      <a:r>
                        <a:rPr lang="en-US" sz="1500" dirty="0"/>
                        <a:t> air </a:t>
                      </a:r>
                      <a:r>
                        <a:rPr lang="en-US" sz="1500" dirty="0" err="1"/>
                        <a:t>bersih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sebanyak</a:t>
                      </a:r>
                      <a:r>
                        <a:rPr lang="en-US" sz="1500" dirty="0"/>
                        <a:t> 3 kali </a:t>
                      </a:r>
                      <a:r>
                        <a:rPr lang="en-US" sz="1500" dirty="0" err="1"/>
                        <a:t>untuk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menghilangkan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sisa</a:t>
                      </a:r>
                      <a:r>
                        <a:rPr lang="en-US" sz="1500" dirty="0"/>
                        <a:t> Pestisida.</a:t>
                      </a:r>
                    </a:p>
                    <a:p>
                      <a:pPr marL="177800" indent="-177800">
                        <a:buFont typeface="Wingdings" panose="05000000000000000000" pitchFamily="2" charset="2"/>
                        <a:buChar char="§"/>
                      </a:pPr>
                      <a:r>
                        <a:rPr lang="en-US" sz="1500" dirty="0"/>
                        <a:t>Air </a:t>
                      </a:r>
                      <a:r>
                        <a:rPr lang="en-US" sz="1500" dirty="0" err="1"/>
                        <a:t>bilasan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dibuang</a:t>
                      </a:r>
                      <a:r>
                        <a:rPr lang="en-US" sz="1500" dirty="0"/>
                        <a:t> ke </a:t>
                      </a:r>
                      <a:r>
                        <a:rPr lang="en-US" sz="1500" dirty="0" err="1"/>
                        <a:t>dalam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lubang</a:t>
                      </a:r>
                      <a:r>
                        <a:rPr lang="en-US" sz="1500" dirty="0"/>
                        <a:t>.</a:t>
                      </a:r>
                    </a:p>
                    <a:p>
                      <a:pPr marL="177800" indent="-177800">
                        <a:buFont typeface="Wingdings" panose="05000000000000000000" pitchFamily="2" charset="2"/>
                        <a:buChar char="§"/>
                      </a:pPr>
                      <a:r>
                        <a:rPr lang="en-US" sz="1500" dirty="0" err="1"/>
                        <a:t>Wadah</a:t>
                      </a:r>
                      <a:r>
                        <a:rPr lang="en-US" sz="1500" dirty="0"/>
                        <a:t> yang </a:t>
                      </a:r>
                      <a:r>
                        <a:rPr lang="en-US" sz="1500" dirty="0" err="1"/>
                        <a:t>telah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dibilas</a:t>
                      </a:r>
                      <a:r>
                        <a:rPr lang="en-US" sz="1500" dirty="0"/>
                        <a:t>, </a:t>
                      </a:r>
                      <a:r>
                        <a:rPr lang="en-US" sz="1500" dirty="0" err="1"/>
                        <a:t>dirusak</a:t>
                      </a:r>
                      <a:r>
                        <a:rPr lang="en-US" sz="1500" dirty="0"/>
                        <a:t> dan </a:t>
                      </a:r>
                      <a:r>
                        <a:rPr lang="en-US" sz="1500" dirty="0" err="1"/>
                        <a:t>dimasukkan</a:t>
                      </a:r>
                      <a:r>
                        <a:rPr lang="en-US" sz="1500" dirty="0"/>
                        <a:t> ke </a:t>
                      </a:r>
                      <a:r>
                        <a:rPr lang="en-US" sz="1500" dirty="0" err="1"/>
                        <a:t>dalam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lubang</a:t>
                      </a:r>
                      <a:r>
                        <a:rPr lang="en-US" sz="1500" dirty="0"/>
                        <a:t>.</a:t>
                      </a:r>
                    </a:p>
                    <a:p>
                      <a:pPr marL="177800" indent="-177800">
                        <a:buFont typeface="Wingdings" panose="05000000000000000000" pitchFamily="2" charset="2"/>
                        <a:buChar char="§"/>
                      </a:pPr>
                      <a:r>
                        <a:rPr lang="en-US" sz="1500" dirty="0" err="1"/>
                        <a:t>Timbun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permukaan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lubang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menggunakan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tanah</a:t>
                      </a:r>
                      <a:r>
                        <a:rPr lang="en-US" sz="1500" dirty="0"/>
                        <a:t>.</a:t>
                      </a:r>
                      <a:endParaRPr lang="en-ID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166724"/>
                  </a:ext>
                </a:extLst>
              </a:tr>
              <a:tr h="18032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/>
                        <a:t>Pestisida yang </a:t>
                      </a:r>
                      <a:r>
                        <a:rPr lang="en-US" sz="1500" dirty="0" err="1"/>
                        <a:t>telah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rusak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karena</a:t>
                      </a:r>
                      <a:r>
                        <a:rPr lang="en-US" sz="1500" dirty="0"/>
                        <a:t> tidak </a:t>
                      </a:r>
                      <a:r>
                        <a:rPr lang="en-US" sz="1500" dirty="0" err="1"/>
                        <a:t>digunakan</a:t>
                      </a:r>
                      <a:endParaRPr lang="en-US" sz="1500" dirty="0">
                        <a:ea typeface="Batang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0" indent="-177800">
                        <a:buFont typeface="Wingdings" panose="05000000000000000000" pitchFamily="2" charset="2"/>
                        <a:buChar char="§"/>
                      </a:pPr>
                      <a:r>
                        <a:rPr lang="en-US" sz="1500" dirty="0"/>
                        <a:t>Buat </a:t>
                      </a:r>
                      <a:r>
                        <a:rPr lang="en-US" sz="1500" dirty="0" err="1"/>
                        <a:t>lubang</a:t>
                      </a:r>
                      <a:r>
                        <a:rPr lang="en-US" sz="1500" dirty="0"/>
                        <a:t> pada </a:t>
                      </a:r>
                      <a:r>
                        <a:rPr lang="en-US" sz="1500" dirty="0" err="1"/>
                        <a:t>tanah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kering</a:t>
                      </a:r>
                      <a:r>
                        <a:rPr lang="en-US" sz="1500" dirty="0"/>
                        <a:t> yang tidak di </a:t>
                      </a:r>
                      <a:r>
                        <a:rPr lang="en-US" sz="1500" dirty="0" err="1"/>
                        <a:t>olah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dengan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kedalaman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sesuai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dengan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besarnya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Wadah</a:t>
                      </a:r>
                      <a:r>
                        <a:rPr lang="en-US" sz="1500" dirty="0"/>
                        <a:t>/</a:t>
                      </a:r>
                      <a:r>
                        <a:rPr lang="en-US" sz="1500" dirty="0" err="1"/>
                        <a:t>Jumlah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pestisida</a:t>
                      </a:r>
                      <a:r>
                        <a:rPr lang="en-US" sz="1500" dirty="0"/>
                        <a:t> yang </a:t>
                      </a:r>
                      <a:r>
                        <a:rPr lang="en-US" sz="1500" dirty="0" err="1"/>
                        <a:t>akan</a:t>
                      </a:r>
                      <a:r>
                        <a:rPr lang="en-US" sz="1500" dirty="0"/>
                        <a:t> di </a:t>
                      </a:r>
                      <a:r>
                        <a:rPr lang="en-US" sz="1500" dirty="0" err="1"/>
                        <a:t>masukkan</a:t>
                      </a:r>
                      <a:r>
                        <a:rPr lang="en-US" sz="1500" dirty="0"/>
                        <a:t>.</a:t>
                      </a:r>
                    </a:p>
                    <a:p>
                      <a:pPr marL="177800" indent="-177800">
                        <a:buFont typeface="Wingdings" panose="05000000000000000000" pitchFamily="2" charset="2"/>
                        <a:buChar char="§"/>
                      </a:pPr>
                      <a:r>
                        <a:rPr lang="en-US" sz="1500" dirty="0"/>
                        <a:t>Masukkan </a:t>
                      </a:r>
                      <a:r>
                        <a:rPr lang="en-US" sz="1500" dirty="0" err="1"/>
                        <a:t>kapur</a:t>
                      </a:r>
                      <a:r>
                        <a:rPr lang="en-US" sz="1500" dirty="0"/>
                        <a:t> Pertanian </a:t>
                      </a:r>
                      <a:r>
                        <a:rPr lang="en-US" sz="1500" dirty="0" err="1"/>
                        <a:t>bersama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kompos</a:t>
                      </a:r>
                      <a:r>
                        <a:rPr lang="en-US" sz="1500" dirty="0"/>
                        <a:t> ke </a:t>
                      </a:r>
                      <a:r>
                        <a:rPr lang="en-US" sz="1500" dirty="0" err="1"/>
                        <a:t>dalam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lubang</a:t>
                      </a:r>
                      <a:r>
                        <a:rPr lang="en-US" sz="1500" dirty="0"/>
                        <a:t>.</a:t>
                      </a:r>
                    </a:p>
                    <a:p>
                      <a:pPr marL="177800" indent="-177800">
                        <a:buFont typeface="Wingdings" panose="05000000000000000000" pitchFamily="2" charset="2"/>
                        <a:buChar char="§"/>
                      </a:pPr>
                      <a:r>
                        <a:rPr lang="en-US" sz="1500" dirty="0" err="1"/>
                        <a:t>Tuangkan</a:t>
                      </a:r>
                      <a:r>
                        <a:rPr lang="en-US" sz="1500" dirty="0"/>
                        <a:t> Pestisida ke </a:t>
                      </a:r>
                      <a:r>
                        <a:rPr lang="en-US" sz="1500" dirty="0" err="1"/>
                        <a:t>dalam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lubang</a:t>
                      </a:r>
                      <a:r>
                        <a:rPr lang="en-US" sz="1500" dirty="0"/>
                        <a:t>.</a:t>
                      </a:r>
                    </a:p>
                    <a:p>
                      <a:pPr marL="177800" indent="-177800">
                        <a:buFont typeface="Wingdings" panose="05000000000000000000" pitchFamily="2" charset="2"/>
                        <a:buChar char="§"/>
                      </a:pPr>
                      <a:r>
                        <a:rPr lang="en-US" sz="1500" dirty="0" err="1"/>
                        <a:t>Rusakkan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wadah</a:t>
                      </a:r>
                      <a:r>
                        <a:rPr lang="en-US" sz="1500" dirty="0"/>
                        <a:t> dan </a:t>
                      </a:r>
                      <a:r>
                        <a:rPr lang="en-US" sz="1500" dirty="0" err="1"/>
                        <a:t>masukkan</a:t>
                      </a:r>
                      <a:r>
                        <a:rPr lang="en-US" sz="1500" dirty="0"/>
                        <a:t> ke </a:t>
                      </a:r>
                      <a:r>
                        <a:rPr lang="en-US" sz="1500" dirty="0" err="1"/>
                        <a:t>dalam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lubang</a:t>
                      </a:r>
                      <a:r>
                        <a:rPr lang="en-US" sz="1500" dirty="0"/>
                        <a:t> yang </a:t>
                      </a:r>
                      <a:r>
                        <a:rPr lang="en-US" sz="1500" dirty="0" err="1"/>
                        <a:t>ada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pestisidanya</a:t>
                      </a:r>
                      <a:r>
                        <a:rPr lang="en-US" sz="1500" dirty="0"/>
                        <a:t>.</a:t>
                      </a:r>
                    </a:p>
                    <a:p>
                      <a:pPr marL="177800" indent="-177800">
                        <a:buFont typeface="Wingdings" panose="05000000000000000000" pitchFamily="2" charset="2"/>
                        <a:buChar char="§"/>
                      </a:pPr>
                      <a:r>
                        <a:rPr lang="en-US" sz="1500" dirty="0"/>
                        <a:t>Masukkan </a:t>
                      </a:r>
                      <a:r>
                        <a:rPr lang="en-US" sz="1500" dirty="0" err="1"/>
                        <a:t>kapur</a:t>
                      </a:r>
                      <a:r>
                        <a:rPr lang="en-US" sz="1500" dirty="0"/>
                        <a:t> Pertanian </a:t>
                      </a:r>
                      <a:r>
                        <a:rPr lang="en-US" sz="1500" dirty="0" err="1"/>
                        <a:t>bersama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kompos</a:t>
                      </a:r>
                      <a:r>
                        <a:rPr lang="en-US" sz="1500" dirty="0"/>
                        <a:t> ke </a:t>
                      </a:r>
                      <a:r>
                        <a:rPr lang="en-US" sz="1500" dirty="0" err="1"/>
                        <a:t>dalam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lubang</a:t>
                      </a:r>
                      <a:r>
                        <a:rPr lang="en-US" sz="1500" dirty="0"/>
                        <a:t>.</a:t>
                      </a:r>
                    </a:p>
                    <a:p>
                      <a:pPr marL="177800" indent="-177800">
                        <a:buFont typeface="Wingdings" panose="05000000000000000000" pitchFamily="2" charset="2"/>
                        <a:buChar char="§"/>
                      </a:pPr>
                      <a:r>
                        <a:rPr lang="en-US" sz="1500" dirty="0" err="1"/>
                        <a:t>Timbun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permukaan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lubang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menggunakan</a:t>
                      </a:r>
                      <a:r>
                        <a:rPr lang="en-US" sz="1500" dirty="0"/>
                        <a:t> </a:t>
                      </a:r>
                      <a:r>
                        <a:rPr lang="en-US" sz="1500" dirty="0" err="1"/>
                        <a:t>tanah</a:t>
                      </a:r>
                      <a:r>
                        <a:rPr lang="en-US" sz="1500" dirty="0"/>
                        <a:t>.</a:t>
                      </a:r>
                      <a:endParaRPr lang="en-ID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276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0840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d-ID"/>
              <a:t>Classification: PUBLIC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86946" y="2967335"/>
            <a:ext cx="4370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2110021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4B784C45EF0D419773EE7308C4AE40" ma:contentTypeVersion="15" ma:contentTypeDescription="Create a new document." ma:contentTypeScope="" ma:versionID="54b61be46a90a155247ab097a9cb4c55">
  <xsd:schema xmlns:xsd="http://www.w3.org/2001/XMLSchema" xmlns:xs="http://www.w3.org/2001/XMLSchema" xmlns:p="http://schemas.microsoft.com/office/2006/metadata/properties" xmlns:ns1="http://schemas.microsoft.com/sharepoint/v3" xmlns:ns3="13233683-7372-40c1-8e9d-704f3c5d52f9" xmlns:ns4="612e5996-c580-4aa3-85bb-cba5d053398d" targetNamespace="http://schemas.microsoft.com/office/2006/metadata/properties" ma:root="true" ma:fieldsID="bf2c7b0d67a13322effc08d8e0082214" ns1:_="" ns3:_="" ns4:_="">
    <xsd:import namespace="http://schemas.microsoft.com/sharepoint/v3"/>
    <xsd:import namespace="13233683-7372-40c1-8e9d-704f3c5d52f9"/>
    <xsd:import namespace="612e5996-c580-4aa3-85bb-cba5d05339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233683-7372-40c1-8e9d-704f3c5d52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2e5996-c580-4aa3-85bb-cba5d053398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BB9B28-F345-4A2E-B197-CBD33A854014}">
  <ds:schemaRefs>
    <ds:schemaRef ds:uri="http://schemas.microsoft.com/sharepoint/v3"/>
    <ds:schemaRef ds:uri="612e5996-c580-4aa3-85bb-cba5d053398d"/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13233683-7372-40c1-8e9d-704f3c5d52f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163A9CB-FCA1-4C4C-83C0-B25B6FBF6C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2138E3-DD70-489F-BEA4-7ED4E05F8E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3233683-7372-40c1-8e9d-704f3c5d52f9"/>
    <ds:schemaRef ds:uri="612e5996-c580-4aa3-85bb-cba5d05339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3978</TotalTime>
  <Words>1462</Words>
  <Application>Microsoft Office PowerPoint</Application>
  <PresentationFormat>On-screen Show (4:3)</PresentationFormat>
  <Paragraphs>298</Paragraphs>
  <Slides>26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Batang</vt:lpstr>
      <vt:lpstr>Arial</vt:lpstr>
      <vt:lpstr>Baskerville Old Face</vt:lpstr>
      <vt:lpstr>Calibri</vt:lpstr>
      <vt:lpstr>Wingdings</vt:lpstr>
      <vt:lpstr>Office Theme</vt:lpstr>
      <vt:lpstr>1_Office Theme</vt:lpstr>
      <vt:lpstr>PowerPoint Presentation</vt:lpstr>
      <vt:lpstr>PERATURAN PESTISIDA</vt:lpstr>
      <vt:lpstr>UNDANG – UNDANG NO. 22 TAHUN 2019 Tentang SISTEM BUDIDAYA PERTANIAN BERKELANJUTAN, menyebutkan</vt:lpstr>
      <vt:lpstr>PERMENTAN NOMOR 43 TAHUN 2019 TENTANG  PENDAFTARAN PESTISIDA </vt:lpstr>
      <vt:lpstr>PENGERTIAN</vt:lpstr>
      <vt:lpstr>PESTISIDA TERBATAS </vt:lpstr>
      <vt:lpstr>SANKSI HUKUM (UNDANG – UNDANG NO. 22 TAHUN 2019)</vt:lpstr>
      <vt:lpstr>PEMAHAMAN LABEL</vt:lpstr>
      <vt:lpstr>APA ITU LABEL?</vt:lpstr>
      <vt:lpstr>PowerPoint Presentation</vt:lpstr>
      <vt:lpstr>CONTOH LABEL PESTISIDA (Nama Dagang dibawah adalah contoh)</vt:lpstr>
      <vt:lpstr>PowerPoint Presentation</vt:lpstr>
      <vt:lpstr>PowerPoint Presentation</vt:lpstr>
      <vt:lpstr>PowerPoint Presentation</vt:lpstr>
      <vt:lpstr>PowerPoint Presentation</vt:lpstr>
      <vt:lpstr>KLASIFIKASI DAN SIMBOL BAHAYA PESTISIDA</vt:lpstr>
      <vt:lpstr>PowerPoint Presentation</vt:lpstr>
      <vt:lpstr>PowerPoint Presentation</vt:lpstr>
      <vt:lpstr>PowerPoint Presentation</vt:lpstr>
      <vt:lpstr>PowerPoint Presentation</vt:lpstr>
      <vt:lpstr>Pita Warna Dan Piktogram Pada Label Kemasan Pestisida</vt:lpstr>
      <vt:lpstr>NOMOR PENDAFTARAN PESTISIDA</vt:lpstr>
      <vt:lpstr>PowerPoint Presentation</vt:lpstr>
      <vt:lpstr>PENANGANAN LIMBAH PESTISIDA</vt:lpstr>
      <vt:lpstr>Limbah pestisida merupakan bahaya bagi masyarakat dan lingkungan yang perlu ditangani dengan cara yang benar dengan tahapan: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GRAMEDIA</dc:creator>
  <cp:lastModifiedBy>Asosiasi Crop Care Indonesia</cp:lastModifiedBy>
  <cp:revision>236</cp:revision>
  <dcterms:created xsi:type="dcterms:W3CDTF">2015-10-22T08:07:03Z</dcterms:created>
  <dcterms:modified xsi:type="dcterms:W3CDTF">2024-02-25T14:11:06Z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0x010100BE4B784C45EF0D419773EE7308C4AE40</vt:lpwstr>
  </property>
</Properties>
</file>